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notesSlides/notesSlide1.xml" ContentType="application/vnd.openxmlformats-officedocument.presentationml.notesSlide+xml"/>
  <Override PartName="/ppt/theme/themeOverride27.xml" ContentType="application/vnd.openxmlformats-officedocument.themeOverride+xml"/>
  <Override PartName="/ppt/notesSlides/notesSlide2.xml" ContentType="application/vnd.openxmlformats-officedocument.presentationml.notesSlide+xml"/>
  <Override PartName="/ppt/theme/themeOverride28.xml" ContentType="application/vnd.openxmlformats-officedocument.themeOverride+xml"/>
  <Override PartName="/ppt/notesSlides/notesSlide3.xml" ContentType="application/vnd.openxmlformats-officedocument.presentationml.notesSlide+xml"/>
  <Override PartName="/ppt/theme/themeOverride29.xml" ContentType="application/vnd.openxmlformats-officedocument.themeOverride+xml"/>
  <Override PartName="/ppt/notesSlides/notesSlide4.xml" ContentType="application/vnd.openxmlformats-officedocument.presentationml.notesSlide+xml"/>
  <Override PartName="/ppt/theme/themeOverride30.xml" ContentType="application/vnd.openxmlformats-officedocument.themeOverride+xml"/>
  <Override PartName="/ppt/notesSlides/notesSlide5.xml" ContentType="application/vnd.openxmlformats-officedocument.presentationml.notesSl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notesSlides/notesSlide6.xml" ContentType="application/vnd.openxmlformats-officedocument.presentationml.notesSlide+xml"/>
  <Override PartName="/ppt/theme/themeOverride36.xml" ContentType="application/vnd.openxmlformats-officedocument.themeOverride+xml"/>
  <Override PartName="/ppt/theme/themeOverride37.xml" ContentType="application/vnd.openxmlformats-officedocument.themeOverride+xml"/>
  <Override PartName="/ppt/theme/themeOverride38.xml" ContentType="application/vnd.openxmlformats-officedocument.themeOverride+xml"/>
  <Override PartName="/ppt/theme/themeOverride39.xml" ContentType="application/vnd.openxmlformats-officedocument.themeOverride+xml"/>
  <Override PartName="/ppt/theme/themeOverride40.xml" ContentType="application/vnd.openxmlformats-officedocument.themeOverride+xml"/>
  <Override PartName="/ppt/theme/themeOverride41.xml" ContentType="application/vnd.openxmlformats-officedocument.themeOverride+xml"/>
  <Override PartName="/ppt/theme/themeOverride42.xml" ContentType="application/vnd.openxmlformats-officedocument.themeOverride+xml"/>
  <Override PartName="/ppt/theme/themeOverride43.xml" ContentType="application/vnd.openxmlformats-officedocument.themeOverride+xml"/>
  <Override PartName="/ppt/theme/themeOverride44.xml" ContentType="application/vnd.openxmlformats-officedocument.themeOverride+xml"/>
  <Override PartName="/ppt/theme/themeOverride45.xml" ContentType="application/vnd.openxmlformats-officedocument.themeOverride+xml"/>
  <Override PartName="/ppt/theme/themeOverride46.xml" ContentType="application/vnd.openxmlformats-officedocument.themeOverride+xml"/>
  <Override PartName="/ppt/theme/themeOverride47.xml" ContentType="application/vnd.openxmlformats-officedocument.themeOverride+xml"/>
  <Override PartName="/ppt/theme/themeOverride48.xml" ContentType="application/vnd.openxmlformats-officedocument.themeOverride+xml"/>
  <Override PartName="/ppt/notesSlides/notesSlide7.xml" ContentType="application/vnd.openxmlformats-officedocument.presentationml.notesSlide+xml"/>
  <Override PartName="/ppt/theme/themeOverride49.xml" ContentType="application/vnd.openxmlformats-officedocument.themeOverride+xml"/>
  <Override PartName="/ppt/notesSlides/notesSlide8.xml" ContentType="application/vnd.openxmlformats-officedocument.presentationml.notesSlide+xml"/>
  <Override PartName="/ppt/theme/themeOverride50.xml" ContentType="application/vnd.openxmlformats-officedocument.themeOverride+xml"/>
  <Override PartName="/ppt/notesSlides/notesSlide9.xml" ContentType="application/vnd.openxmlformats-officedocument.presentationml.notesSlide+xml"/>
  <Override PartName="/ppt/theme/themeOverride51.xml" ContentType="application/vnd.openxmlformats-officedocument.themeOverr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3"/>
  </p:notesMasterIdLst>
  <p:sldIdLst>
    <p:sldId id="1965" r:id="rId2"/>
    <p:sldId id="1966" r:id="rId3"/>
    <p:sldId id="1548" r:id="rId4"/>
    <p:sldId id="1798" r:id="rId5"/>
    <p:sldId id="1996" r:id="rId6"/>
    <p:sldId id="2003" r:id="rId7"/>
    <p:sldId id="2002" r:id="rId8"/>
    <p:sldId id="2001" r:id="rId9"/>
    <p:sldId id="1997" r:id="rId10"/>
    <p:sldId id="1998" r:id="rId11"/>
    <p:sldId id="2000" r:id="rId12"/>
    <p:sldId id="1673" r:id="rId13"/>
    <p:sldId id="1947" r:id="rId14"/>
    <p:sldId id="1948" r:id="rId15"/>
    <p:sldId id="2004" r:id="rId16"/>
    <p:sldId id="1949" r:id="rId17"/>
    <p:sldId id="2005" r:id="rId18"/>
    <p:sldId id="1952" r:id="rId19"/>
    <p:sldId id="1953" r:id="rId20"/>
    <p:sldId id="1954" r:id="rId21"/>
    <p:sldId id="2006" r:id="rId22"/>
    <p:sldId id="1955" r:id="rId23"/>
    <p:sldId id="1957" r:id="rId24"/>
    <p:sldId id="1958" r:id="rId25"/>
    <p:sldId id="1618" r:id="rId26"/>
    <p:sldId id="1670" r:id="rId27"/>
    <p:sldId id="1671" r:id="rId28"/>
    <p:sldId id="1672" r:id="rId29"/>
    <p:sldId id="292" r:id="rId30"/>
    <p:sldId id="293" r:id="rId31"/>
    <p:sldId id="1967" r:id="rId32"/>
    <p:sldId id="1968" r:id="rId33"/>
    <p:sldId id="2007" r:id="rId34"/>
    <p:sldId id="1969" r:id="rId35"/>
    <p:sldId id="1970" r:id="rId36"/>
    <p:sldId id="1975" r:id="rId37"/>
    <p:sldId id="2008" r:id="rId38"/>
    <p:sldId id="1976" r:id="rId39"/>
    <p:sldId id="2009" r:id="rId40"/>
    <p:sldId id="1977" r:id="rId41"/>
    <p:sldId id="1978" r:id="rId42"/>
    <p:sldId id="2010" r:id="rId43"/>
    <p:sldId id="1980" r:id="rId44"/>
    <p:sldId id="2011" r:id="rId45"/>
    <p:sldId id="1981" r:id="rId46"/>
    <p:sldId id="1982" r:id="rId47"/>
    <p:sldId id="1972" r:id="rId48"/>
    <p:sldId id="1992" r:id="rId49"/>
    <p:sldId id="1993" r:id="rId50"/>
    <p:sldId id="1994" r:id="rId51"/>
    <p:sldId id="1995"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3FD6A4-3066-4D6C-ABB0-C85193BB0066}" v="32" dt="2026-08-09T04:31:28.8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microsoft.com/office/2016/11/relationships/changesInfo" Target="changesInfos/changesInfo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uart Fain" userId="c71c60d1860bf71b" providerId="LiveId" clId="{0EC4342F-04E7-471E-802E-42AFAFABE55A}"/>
    <pc:docChg chg="undo custSel addSld delSld modSld">
      <pc:chgData name="Stuart Fain" userId="c71c60d1860bf71b" providerId="LiveId" clId="{0EC4342F-04E7-471E-802E-42AFAFABE55A}" dt="2026-08-09T04:34:38.702" v="686" actId="403"/>
      <pc:docMkLst>
        <pc:docMk/>
      </pc:docMkLst>
      <pc:sldChg chg="del">
        <pc:chgData name="Stuart Fain" userId="c71c60d1860bf71b" providerId="LiveId" clId="{0EC4342F-04E7-471E-802E-42AFAFABE55A}" dt="2026-08-09T03:57:45.563" v="273" actId="47"/>
        <pc:sldMkLst>
          <pc:docMk/>
          <pc:sldMk cId="2346002093" sldId="1442"/>
        </pc:sldMkLst>
      </pc:sldChg>
      <pc:sldChg chg="modSp mod">
        <pc:chgData name="Stuart Fain" userId="c71c60d1860bf71b" providerId="LiveId" clId="{0EC4342F-04E7-471E-802E-42AFAFABE55A}" dt="2026-08-09T03:50:17.704" v="240" actId="20577"/>
        <pc:sldMkLst>
          <pc:docMk/>
          <pc:sldMk cId="42961008" sldId="1548"/>
        </pc:sldMkLst>
        <pc:spChg chg="mod">
          <ac:chgData name="Stuart Fain" userId="c71c60d1860bf71b" providerId="LiveId" clId="{0EC4342F-04E7-471E-802E-42AFAFABE55A}" dt="2026-08-09T03:49:39.980" v="226"/>
          <ac:spMkLst>
            <pc:docMk/>
            <pc:sldMk cId="42961008" sldId="1548"/>
            <ac:spMk id="2" creationId="{00000000-0000-0000-0000-000000000000}"/>
          </ac:spMkLst>
        </pc:spChg>
        <pc:spChg chg="mod">
          <ac:chgData name="Stuart Fain" userId="c71c60d1860bf71b" providerId="LiveId" clId="{0EC4342F-04E7-471E-802E-42AFAFABE55A}" dt="2026-08-09T03:50:17.704" v="240" actId="20577"/>
          <ac:spMkLst>
            <pc:docMk/>
            <pc:sldMk cId="42961008" sldId="1548"/>
            <ac:spMk id="3" creationId="{00000000-0000-0000-0000-000000000000}"/>
          </ac:spMkLst>
        </pc:spChg>
      </pc:sldChg>
      <pc:sldChg chg="add del">
        <pc:chgData name="Stuart Fain" userId="c71c60d1860bf71b" providerId="LiveId" clId="{0EC4342F-04E7-471E-802E-42AFAFABE55A}" dt="2026-08-09T04:18:09.876" v="414" actId="2696"/>
        <pc:sldMkLst>
          <pc:docMk/>
          <pc:sldMk cId="190266022" sldId="1618"/>
        </pc:sldMkLst>
      </pc:sldChg>
      <pc:sldChg chg="modSp add mod">
        <pc:chgData name="Stuart Fain" userId="c71c60d1860bf71b" providerId="LiveId" clId="{0EC4342F-04E7-471E-802E-42AFAFABE55A}" dt="2026-08-09T04:21:08.613" v="571" actId="404"/>
        <pc:sldMkLst>
          <pc:docMk/>
          <pc:sldMk cId="2493926850" sldId="1618"/>
        </pc:sldMkLst>
        <pc:spChg chg="mod">
          <ac:chgData name="Stuart Fain" userId="c71c60d1860bf71b" providerId="LiveId" clId="{0EC4342F-04E7-471E-802E-42AFAFABE55A}" dt="2026-08-09T04:21:08.613" v="571" actId="404"/>
          <ac:spMkLst>
            <pc:docMk/>
            <pc:sldMk cId="2493926850" sldId="1618"/>
            <ac:spMk id="3" creationId="{00000000-0000-0000-0000-000000000000}"/>
          </ac:spMkLst>
        </pc:spChg>
      </pc:sldChg>
      <pc:sldChg chg="add del">
        <pc:chgData name="Stuart Fain" userId="c71c60d1860bf71b" providerId="LiveId" clId="{0EC4342F-04E7-471E-802E-42AFAFABE55A}" dt="2026-08-09T04:21:31.428" v="572" actId="47"/>
        <pc:sldMkLst>
          <pc:docMk/>
          <pc:sldMk cId="3088895911" sldId="1619"/>
        </pc:sldMkLst>
      </pc:sldChg>
      <pc:sldChg chg="del">
        <pc:chgData name="Stuart Fain" userId="c71c60d1860bf71b" providerId="LiveId" clId="{0EC4342F-04E7-471E-802E-42AFAFABE55A}" dt="2026-08-09T04:18:09.876" v="414" actId="2696"/>
        <pc:sldMkLst>
          <pc:docMk/>
          <pc:sldMk cId="3431504434" sldId="1619"/>
        </pc:sldMkLst>
      </pc:sldChg>
      <pc:sldChg chg="del">
        <pc:chgData name="Stuart Fain" userId="c71c60d1860bf71b" providerId="LiveId" clId="{0EC4342F-04E7-471E-802E-42AFAFABE55A}" dt="2026-08-09T04:18:15.657" v="415" actId="47"/>
        <pc:sldMkLst>
          <pc:docMk/>
          <pc:sldMk cId="1394343438" sldId="1633"/>
        </pc:sldMkLst>
      </pc:sldChg>
      <pc:sldChg chg="modSp mod">
        <pc:chgData name="Stuart Fain" userId="c71c60d1860bf71b" providerId="LiveId" clId="{0EC4342F-04E7-471E-802E-42AFAFABE55A}" dt="2026-08-09T03:59:42.890" v="287" actId="14100"/>
        <pc:sldMkLst>
          <pc:docMk/>
          <pc:sldMk cId="1253636497" sldId="1673"/>
        </pc:sldMkLst>
        <pc:spChg chg="mod">
          <ac:chgData name="Stuart Fain" userId="c71c60d1860bf71b" providerId="LiveId" clId="{0EC4342F-04E7-471E-802E-42AFAFABE55A}" dt="2026-08-09T03:59:42.890" v="287" actId="14100"/>
          <ac:spMkLst>
            <pc:docMk/>
            <pc:sldMk cId="1253636497" sldId="1673"/>
            <ac:spMk id="3" creationId="{00000000-0000-0000-0000-000000000000}"/>
          </ac:spMkLst>
        </pc:spChg>
        <pc:spChg chg="mod">
          <ac:chgData name="Stuart Fain" userId="c71c60d1860bf71b" providerId="LiveId" clId="{0EC4342F-04E7-471E-802E-42AFAFABE55A}" dt="2026-08-09T03:58:06.707" v="274"/>
          <ac:spMkLst>
            <pc:docMk/>
            <pc:sldMk cId="1253636497" sldId="1673"/>
            <ac:spMk id="4" creationId="{00000000-0000-0000-0000-000000000000}"/>
          </ac:spMkLst>
        </pc:spChg>
      </pc:sldChg>
      <pc:sldChg chg="modSp mod">
        <pc:chgData name="Stuart Fain" userId="c71c60d1860bf71b" providerId="LiveId" clId="{0EC4342F-04E7-471E-802E-42AFAFABE55A}" dt="2026-08-09T03:51:06.575" v="243" actId="14100"/>
        <pc:sldMkLst>
          <pc:docMk/>
          <pc:sldMk cId="314122884" sldId="1798"/>
        </pc:sldMkLst>
        <pc:spChg chg="mod">
          <ac:chgData name="Stuart Fain" userId="c71c60d1860bf71b" providerId="LiveId" clId="{0EC4342F-04E7-471E-802E-42AFAFABE55A}" dt="2026-08-09T03:51:02.955" v="242" actId="14100"/>
          <ac:spMkLst>
            <pc:docMk/>
            <pc:sldMk cId="314122884" sldId="1798"/>
            <ac:spMk id="2" creationId="{00000000-0000-0000-0000-000000000000}"/>
          </ac:spMkLst>
        </pc:spChg>
        <pc:spChg chg="mod">
          <ac:chgData name="Stuart Fain" userId="c71c60d1860bf71b" providerId="LiveId" clId="{0EC4342F-04E7-471E-802E-42AFAFABE55A}" dt="2026-08-09T03:51:06.575" v="243" actId="14100"/>
          <ac:spMkLst>
            <pc:docMk/>
            <pc:sldMk cId="314122884" sldId="1798"/>
            <ac:spMk id="3" creationId="{00000000-0000-0000-0000-000000000000}"/>
          </ac:spMkLst>
        </pc:spChg>
      </pc:sldChg>
      <pc:sldChg chg="modSp mod">
        <pc:chgData name="Stuart Fain" userId="c71c60d1860bf71b" providerId="LiveId" clId="{0EC4342F-04E7-471E-802E-42AFAFABE55A}" dt="2026-08-09T04:00:47.690" v="293" actId="403"/>
        <pc:sldMkLst>
          <pc:docMk/>
          <pc:sldMk cId="1936329889" sldId="1947"/>
        </pc:sldMkLst>
        <pc:spChg chg="mod">
          <ac:chgData name="Stuart Fain" userId="c71c60d1860bf71b" providerId="LiveId" clId="{0EC4342F-04E7-471E-802E-42AFAFABE55A}" dt="2026-08-09T04:00:28.259" v="290"/>
          <ac:spMkLst>
            <pc:docMk/>
            <pc:sldMk cId="1936329889" sldId="1947"/>
            <ac:spMk id="2" creationId="{E2F1A564-5F9C-477B-3D88-4033A7498062}"/>
          </ac:spMkLst>
        </pc:spChg>
        <pc:spChg chg="mod">
          <ac:chgData name="Stuart Fain" userId="c71c60d1860bf71b" providerId="LiveId" clId="{0EC4342F-04E7-471E-802E-42AFAFABE55A}" dt="2026-08-09T04:00:47.690" v="293" actId="403"/>
          <ac:spMkLst>
            <pc:docMk/>
            <pc:sldMk cId="1936329889" sldId="1947"/>
            <ac:spMk id="3" creationId="{5C34A85A-8C9E-4359-83AB-9FF55521F8BE}"/>
          </ac:spMkLst>
        </pc:spChg>
      </pc:sldChg>
      <pc:sldChg chg="modSp mod">
        <pc:chgData name="Stuart Fain" userId="c71c60d1860bf71b" providerId="LiveId" clId="{0EC4342F-04E7-471E-802E-42AFAFABE55A}" dt="2026-08-09T04:03:38.233" v="328" actId="20577"/>
        <pc:sldMkLst>
          <pc:docMk/>
          <pc:sldMk cId="2573810386" sldId="1948"/>
        </pc:sldMkLst>
        <pc:spChg chg="mod">
          <ac:chgData name="Stuart Fain" userId="c71c60d1860bf71b" providerId="LiveId" clId="{0EC4342F-04E7-471E-802E-42AFAFABE55A}" dt="2026-08-09T04:01:12.718" v="294"/>
          <ac:spMkLst>
            <pc:docMk/>
            <pc:sldMk cId="2573810386" sldId="1948"/>
            <ac:spMk id="2" creationId="{98C02E9B-7078-B6A7-E5F6-3ECC71C76D87}"/>
          </ac:spMkLst>
        </pc:spChg>
        <pc:spChg chg="mod">
          <ac:chgData name="Stuart Fain" userId="c71c60d1860bf71b" providerId="LiveId" clId="{0EC4342F-04E7-471E-802E-42AFAFABE55A}" dt="2026-08-09T04:03:38.233" v="328" actId="20577"/>
          <ac:spMkLst>
            <pc:docMk/>
            <pc:sldMk cId="2573810386" sldId="1948"/>
            <ac:spMk id="3" creationId="{3999ACE4-A0B8-4F8C-33B6-E2D1F339F055}"/>
          </ac:spMkLst>
        </pc:spChg>
      </pc:sldChg>
      <pc:sldChg chg="modSp mod">
        <pc:chgData name="Stuart Fain" userId="c71c60d1860bf71b" providerId="LiveId" clId="{0EC4342F-04E7-471E-802E-42AFAFABE55A}" dt="2026-08-09T04:06:53.734" v="332" actId="403"/>
        <pc:sldMkLst>
          <pc:docMk/>
          <pc:sldMk cId="445067008" sldId="1949"/>
        </pc:sldMkLst>
        <pc:spChg chg="mod">
          <ac:chgData name="Stuart Fain" userId="c71c60d1860bf71b" providerId="LiveId" clId="{0EC4342F-04E7-471E-802E-42AFAFABE55A}" dt="2026-08-09T04:06:22.683" v="329"/>
          <ac:spMkLst>
            <pc:docMk/>
            <pc:sldMk cId="445067008" sldId="1949"/>
            <ac:spMk id="2" creationId="{37A08811-05EA-0D0E-B3C3-884756E55D3A}"/>
          </ac:spMkLst>
        </pc:spChg>
        <pc:spChg chg="mod">
          <ac:chgData name="Stuart Fain" userId="c71c60d1860bf71b" providerId="LiveId" clId="{0EC4342F-04E7-471E-802E-42AFAFABE55A}" dt="2026-08-09T04:06:53.734" v="332" actId="403"/>
          <ac:spMkLst>
            <pc:docMk/>
            <pc:sldMk cId="445067008" sldId="1949"/>
            <ac:spMk id="3" creationId="{E1EA023E-C4C7-5717-98DC-8A79B6C9D4EC}"/>
          </ac:spMkLst>
        </pc:spChg>
      </pc:sldChg>
      <pc:sldChg chg="del">
        <pc:chgData name="Stuart Fain" userId="c71c60d1860bf71b" providerId="LiveId" clId="{0EC4342F-04E7-471E-802E-42AFAFABE55A}" dt="2026-08-09T04:07:37.528" v="333" actId="47"/>
        <pc:sldMkLst>
          <pc:docMk/>
          <pc:sldMk cId="3179160824" sldId="1950"/>
        </pc:sldMkLst>
      </pc:sldChg>
      <pc:sldChg chg="del">
        <pc:chgData name="Stuart Fain" userId="c71c60d1860bf71b" providerId="LiveId" clId="{0EC4342F-04E7-471E-802E-42AFAFABE55A}" dt="2026-08-09T04:08:23.822" v="337" actId="47"/>
        <pc:sldMkLst>
          <pc:docMk/>
          <pc:sldMk cId="3857041352" sldId="1951"/>
        </pc:sldMkLst>
      </pc:sldChg>
      <pc:sldChg chg="modSp mod">
        <pc:chgData name="Stuart Fain" userId="c71c60d1860bf71b" providerId="LiveId" clId="{0EC4342F-04E7-471E-802E-42AFAFABE55A}" dt="2026-08-09T04:10:07.399" v="344" actId="14100"/>
        <pc:sldMkLst>
          <pc:docMk/>
          <pc:sldMk cId="3797974859" sldId="1952"/>
        </pc:sldMkLst>
        <pc:spChg chg="mod">
          <ac:chgData name="Stuart Fain" userId="c71c60d1860bf71b" providerId="LiveId" clId="{0EC4342F-04E7-471E-802E-42AFAFABE55A}" dt="2026-08-09T04:08:35.953" v="338"/>
          <ac:spMkLst>
            <pc:docMk/>
            <pc:sldMk cId="3797974859" sldId="1952"/>
            <ac:spMk id="2" creationId="{400EC0E6-C4A0-6210-707E-A947A9FC868E}"/>
          </ac:spMkLst>
        </pc:spChg>
        <pc:spChg chg="mod">
          <ac:chgData name="Stuart Fain" userId="c71c60d1860bf71b" providerId="LiveId" clId="{0EC4342F-04E7-471E-802E-42AFAFABE55A}" dt="2026-08-09T04:10:07.399" v="344" actId="14100"/>
          <ac:spMkLst>
            <pc:docMk/>
            <pc:sldMk cId="3797974859" sldId="1952"/>
            <ac:spMk id="3" creationId="{90EA10B9-9399-5ABB-E4DC-3027D4D3A8F3}"/>
          </ac:spMkLst>
        </pc:spChg>
      </pc:sldChg>
      <pc:sldChg chg="modSp mod">
        <pc:chgData name="Stuart Fain" userId="c71c60d1860bf71b" providerId="LiveId" clId="{0EC4342F-04E7-471E-802E-42AFAFABE55A}" dt="2026-08-09T04:11:03.245" v="351" actId="20577"/>
        <pc:sldMkLst>
          <pc:docMk/>
          <pc:sldMk cId="370950556" sldId="1953"/>
        </pc:sldMkLst>
        <pc:spChg chg="mod">
          <ac:chgData name="Stuart Fain" userId="c71c60d1860bf71b" providerId="LiveId" clId="{0EC4342F-04E7-471E-802E-42AFAFABE55A}" dt="2026-08-09T04:10:33.068" v="346" actId="14100"/>
          <ac:spMkLst>
            <pc:docMk/>
            <pc:sldMk cId="370950556" sldId="1953"/>
            <ac:spMk id="2" creationId="{280539CD-4D51-19EB-5A2C-3F4B5C840B21}"/>
          </ac:spMkLst>
        </pc:spChg>
        <pc:spChg chg="mod">
          <ac:chgData name="Stuart Fain" userId="c71c60d1860bf71b" providerId="LiveId" clId="{0EC4342F-04E7-471E-802E-42AFAFABE55A}" dt="2026-08-09T04:11:03.245" v="351" actId="20577"/>
          <ac:spMkLst>
            <pc:docMk/>
            <pc:sldMk cId="370950556" sldId="1953"/>
            <ac:spMk id="3" creationId="{1E7AF04B-063A-2AEE-ACFB-A411CFBA28FC}"/>
          </ac:spMkLst>
        </pc:spChg>
      </pc:sldChg>
      <pc:sldChg chg="modSp mod">
        <pc:chgData name="Stuart Fain" userId="c71c60d1860bf71b" providerId="LiveId" clId="{0EC4342F-04E7-471E-802E-42AFAFABE55A}" dt="2026-08-09T04:12:26.978" v="359"/>
        <pc:sldMkLst>
          <pc:docMk/>
          <pc:sldMk cId="121021073" sldId="1954"/>
        </pc:sldMkLst>
        <pc:spChg chg="mod">
          <ac:chgData name="Stuart Fain" userId="c71c60d1860bf71b" providerId="LiveId" clId="{0EC4342F-04E7-471E-802E-42AFAFABE55A}" dt="2026-08-09T04:11:19.411" v="352"/>
          <ac:spMkLst>
            <pc:docMk/>
            <pc:sldMk cId="121021073" sldId="1954"/>
            <ac:spMk id="2" creationId="{7B8B8793-3342-2833-70F0-07322A139B2B}"/>
          </ac:spMkLst>
        </pc:spChg>
        <pc:spChg chg="mod">
          <ac:chgData name="Stuart Fain" userId="c71c60d1860bf71b" providerId="LiveId" clId="{0EC4342F-04E7-471E-802E-42AFAFABE55A}" dt="2026-08-09T04:12:26.978" v="359"/>
          <ac:spMkLst>
            <pc:docMk/>
            <pc:sldMk cId="121021073" sldId="1954"/>
            <ac:spMk id="3" creationId="{8B9B7A1B-A303-4263-A087-3F7C0DD6ED58}"/>
          </ac:spMkLst>
        </pc:spChg>
      </pc:sldChg>
      <pc:sldChg chg="modSp mod">
        <pc:chgData name="Stuart Fain" userId="c71c60d1860bf71b" providerId="LiveId" clId="{0EC4342F-04E7-471E-802E-42AFAFABE55A}" dt="2026-08-09T04:13:51.450" v="366" actId="255"/>
        <pc:sldMkLst>
          <pc:docMk/>
          <pc:sldMk cId="2679711676" sldId="1955"/>
        </pc:sldMkLst>
        <pc:spChg chg="mod">
          <ac:chgData name="Stuart Fain" userId="c71c60d1860bf71b" providerId="LiveId" clId="{0EC4342F-04E7-471E-802E-42AFAFABE55A}" dt="2026-08-09T04:13:30.801" v="362"/>
          <ac:spMkLst>
            <pc:docMk/>
            <pc:sldMk cId="2679711676" sldId="1955"/>
            <ac:spMk id="2" creationId="{032CAB82-833D-95EC-9D5C-12DF3E51A7F5}"/>
          </ac:spMkLst>
        </pc:spChg>
        <pc:spChg chg="mod">
          <ac:chgData name="Stuart Fain" userId="c71c60d1860bf71b" providerId="LiveId" clId="{0EC4342F-04E7-471E-802E-42AFAFABE55A}" dt="2026-08-09T04:13:51.450" v="366" actId="255"/>
          <ac:spMkLst>
            <pc:docMk/>
            <pc:sldMk cId="2679711676" sldId="1955"/>
            <ac:spMk id="3" creationId="{5D771282-D359-294A-E0B4-DC854D405A05}"/>
          </ac:spMkLst>
        </pc:spChg>
      </pc:sldChg>
      <pc:sldChg chg="del">
        <pc:chgData name="Stuart Fain" userId="c71c60d1860bf71b" providerId="LiveId" clId="{0EC4342F-04E7-471E-802E-42AFAFABE55A}" dt="2026-08-09T04:14:00.314" v="367" actId="47"/>
        <pc:sldMkLst>
          <pc:docMk/>
          <pc:sldMk cId="743029555" sldId="1956"/>
        </pc:sldMkLst>
      </pc:sldChg>
      <pc:sldChg chg="modSp mod">
        <pc:chgData name="Stuart Fain" userId="c71c60d1860bf71b" providerId="LiveId" clId="{0EC4342F-04E7-471E-802E-42AFAFABE55A}" dt="2026-08-09T04:14:47.646" v="374" actId="20577"/>
        <pc:sldMkLst>
          <pc:docMk/>
          <pc:sldMk cId="3322042183" sldId="1957"/>
        </pc:sldMkLst>
        <pc:spChg chg="mod">
          <ac:chgData name="Stuart Fain" userId="c71c60d1860bf71b" providerId="LiveId" clId="{0EC4342F-04E7-471E-802E-42AFAFABE55A}" dt="2026-08-09T04:14:17.104" v="368"/>
          <ac:spMkLst>
            <pc:docMk/>
            <pc:sldMk cId="3322042183" sldId="1957"/>
            <ac:spMk id="2" creationId="{F4352B81-5941-2E21-FB52-91F28103E656}"/>
          </ac:spMkLst>
        </pc:spChg>
        <pc:spChg chg="mod">
          <ac:chgData name="Stuart Fain" userId="c71c60d1860bf71b" providerId="LiveId" clId="{0EC4342F-04E7-471E-802E-42AFAFABE55A}" dt="2026-08-09T04:14:47.646" v="374" actId="20577"/>
          <ac:spMkLst>
            <pc:docMk/>
            <pc:sldMk cId="3322042183" sldId="1957"/>
            <ac:spMk id="3" creationId="{6F78CC78-A8FB-E19A-2EA0-3E49B597D1FB}"/>
          </ac:spMkLst>
        </pc:spChg>
      </pc:sldChg>
      <pc:sldChg chg="modSp mod">
        <pc:chgData name="Stuart Fain" userId="c71c60d1860bf71b" providerId="LiveId" clId="{0EC4342F-04E7-471E-802E-42AFAFABE55A}" dt="2026-08-09T04:16:21.654" v="413" actId="14100"/>
        <pc:sldMkLst>
          <pc:docMk/>
          <pc:sldMk cId="3881610804" sldId="1958"/>
        </pc:sldMkLst>
        <pc:spChg chg="mod">
          <ac:chgData name="Stuart Fain" userId="c71c60d1860bf71b" providerId="LiveId" clId="{0EC4342F-04E7-471E-802E-42AFAFABE55A}" dt="2026-08-09T04:15:20.080" v="375"/>
          <ac:spMkLst>
            <pc:docMk/>
            <pc:sldMk cId="3881610804" sldId="1958"/>
            <ac:spMk id="2" creationId="{60839A6B-57A1-D0A8-AC23-4189F11C9FE8}"/>
          </ac:spMkLst>
        </pc:spChg>
        <pc:spChg chg="mod">
          <ac:chgData name="Stuart Fain" userId="c71c60d1860bf71b" providerId="LiveId" clId="{0EC4342F-04E7-471E-802E-42AFAFABE55A}" dt="2026-08-09T04:16:21.654" v="413" actId="14100"/>
          <ac:spMkLst>
            <pc:docMk/>
            <pc:sldMk cId="3881610804" sldId="1958"/>
            <ac:spMk id="3" creationId="{3DCF5733-5BF1-442D-9ABD-C6B5028638AC}"/>
          </ac:spMkLst>
        </pc:spChg>
      </pc:sldChg>
      <pc:sldChg chg="del">
        <pc:chgData name="Stuart Fain" userId="c71c60d1860bf71b" providerId="LiveId" clId="{0EC4342F-04E7-471E-802E-42AFAFABE55A}" dt="2026-08-09T04:21:34.867" v="573" actId="47"/>
        <pc:sldMkLst>
          <pc:docMk/>
          <pc:sldMk cId="2183029317" sldId="1959"/>
        </pc:sldMkLst>
      </pc:sldChg>
      <pc:sldChg chg="del">
        <pc:chgData name="Stuart Fain" userId="c71c60d1860bf71b" providerId="LiveId" clId="{0EC4342F-04E7-471E-802E-42AFAFABE55A}" dt="2026-08-09T04:21:35.980" v="574" actId="47"/>
        <pc:sldMkLst>
          <pc:docMk/>
          <pc:sldMk cId="1389283305" sldId="1960"/>
        </pc:sldMkLst>
      </pc:sldChg>
      <pc:sldChg chg="del">
        <pc:chgData name="Stuart Fain" userId="c71c60d1860bf71b" providerId="LiveId" clId="{0EC4342F-04E7-471E-802E-42AFAFABE55A}" dt="2026-08-09T04:21:40.027" v="575" actId="47"/>
        <pc:sldMkLst>
          <pc:docMk/>
          <pc:sldMk cId="1158211845" sldId="1961"/>
        </pc:sldMkLst>
      </pc:sldChg>
      <pc:sldChg chg="del">
        <pc:chgData name="Stuart Fain" userId="c71c60d1860bf71b" providerId="LiveId" clId="{0EC4342F-04E7-471E-802E-42AFAFABE55A}" dt="2026-08-09T04:21:41.024" v="576" actId="47"/>
        <pc:sldMkLst>
          <pc:docMk/>
          <pc:sldMk cId="3800375241" sldId="1962"/>
        </pc:sldMkLst>
      </pc:sldChg>
      <pc:sldChg chg="del">
        <pc:chgData name="Stuart Fain" userId="c71c60d1860bf71b" providerId="LiveId" clId="{0EC4342F-04E7-471E-802E-42AFAFABE55A}" dt="2026-08-09T04:21:42.016" v="577" actId="47"/>
        <pc:sldMkLst>
          <pc:docMk/>
          <pc:sldMk cId="2024194573" sldId="1963"/>
        </pc:sldMkLst>
      </pc:sldChg>
      <pc:sldChg chg="addSp delSp modSp del mod setBg">
        <pc:chgData name="Stuart Fain" userId="c71c60d1860bf71b" providerId="LiveId" clId="{0EC4342F-04E7-471E-802E-42AFAFABE55A}" dt="2026-08-09T03:33:45.480" v="5" actId="47"/>
        <pc:sldMkLst>
          <pc:docMk/>
          <pc:sldMk cId="1959966466" sldId="1964"/>
        </pc:sldMkLst>
        <pc:spChg chg="del">
          <ac:chgData name="Stuart Fain" userId="c71c60d1860bf71b" providerId="LiveId" clId="{0EC4342F-04E7-471E-802E-42AFAFABE55A}" dt="2026-08-09T03:32:22.973" v="0" actId="26606"/>
          <ac:spMkLst>
            <pc:docMk/>
            <pc:sldMk cId="1959966466" sldId="1964"/>
            <ac:spMk id="11" creationId="{C25BC3AD-4875-EC35-0F6E-49D6F0FB7212}"/>
          </ac:spMkLst>
        </pc:spChg>
        <pc:spChg chg="del">
          <ac:chgData name="Stuart Fain" userId="c71c60d1860bf71b" providerId="LiveId" clId="{0EC4342F-04E7-471E-802E-42AFAFABE55A}" dt="2026-08-09T03:32:22.973" v="0" actId="26606"/>
          <ac:spMkLst>
            <pc:docMk/>
            <pc:sldMk cId="1959966466" sldId="1964"/>
            <ac:spMk id="21" creationId="{2078C225-96A8-74F0-63E3-5C819E2C701B}"/>
          </ac:spMkLst>
        </pc:spChg>
        <pc:picChg chg="add mod">
          <ac:chgData name="Stuart Fain" userId="c71c60d1860bf71b" providerId="LiveId" clId="{0EC4342F-04E7-471E-802E-42AFAFABE55A}" dt="2026-08-09T03:33:05.047" v="1" actId="14100"/>
          <ac:picMkLst>
            <pc:docMk/>
            <pc:sldMk cId="1959966466" sldId="1964"/>
            <ac:picMk id="30" creationId="{00000000-0000-0000-0000-000000000000}"/>
          </ac:picMkLst>
        </pc:picChg>
      </pc:sldChg>
      <pc:sldChg chg="addSp delSp modSp add mod">
        <pc:chgData name="Stuart Fain" userId="c71c60d1860bf71b" providerId="LiveId" clId="{0EC4342F-04E7-471E-802E-42AFAFABE55A}" dt="2026-08-09T04:34:38.702" v="686" actId="403"/>
        <pc:sldMkLst>
          <pc:docMk/>
          <pc:sldMk cId="4253309226" sldId="1965"/>
        </pc:sldMkLst>
        <pc:spChg chg="add del mod">
          <ac:chgData name="Stuart Fain" userId="c71c60d1860bf71b" providerId="LiveId" clId="{0EC4342F-04E7-471E-802E-42AFAFABE55A}" dt="2026-08-09T03:41:34.864" v="171" actId="478"/>
          <ac:spMkLst>
            <pc:docMk/>
            <pc:sldMk cId="4253309226" sldId="1965"/>
            <ac:spMk id="4" creationId="{BB4853EE-8964-46F3-A74D-1241E5FEF225}"/>
          </ac:spMkLst>
        </pc:spChg>
        <pc:spChg chg="mod">
          <ac:chgData name="Stuart Fain" userId="c71c60d1860bf71b" providerId="LiveId" clId="{0EC4342F-04E7-471E-802E-42AFAFABE55A}" dt="2026-08-09T04:34:38.702" v="686" actId="403"/>
          <ac:spMkLst>
            <pc:docMk/>
            <pc:sldMk cId="4253309226" sldId="1965"/>
            <ac:spMk id="11" creationId="{C25BC3AD-4875-EC35-0F6E-49D6F0FB7212}"/>
          </ac:spMkLst>
        </pc:spChg>
        <pc:spChg chg="mod">
          <ac:chgData name="Stuart Fain" userId="c71c60d1860bf71b" providerId="LiveId" clId="{0EC4342F-04E7-471E-802E-42AFAFABE55A}" dt="2026-08-09T03:46:36.901" v="225" actId="14100"/>
          <ac:spMkLst>
            <pc:docMk/>
            <pc:sldMk cId="4253309226" sldId="1965"/>
            <ac:spMk id="21" creationId="{2078C225-96A8-74F0-63E3-5C819E2C701B}"/>
          </ac:spMkLst>
        </pc:spChg>
        <pc:picChg chg="add mod ord">
          <ac:chgData name="Stuart Fain" userId="c71c60d1860bf71b" providerId="LiveId" clId="{0EC4342F-04E7-471E-802E-42AFAFABE55A}" dt="2026-08-09T03:40:43.837" v="168" actId="1076"/>
          <ac:picMkLst>
            <pc:docMk/>
            <pc:sldMk cId="4253309226" sldId="1965"/>
            <ac:picMk id="3" creationId="{A20D16F6-BECF-4B7C-1FE4-2287F372ED30}"/>
          </ac:picMkLst>
        </pc:picChg>
      </pc:sldChg>
      <pc:sldChg chg="delSp modSp add mod">
        <pc:chgData name="Stuart Fain" userId="c71c60d1860bf71b" providerId="LiveId" clId="{0EC4342F-04E7-471E-802E-42AFAFABE55A}" dt="2026-08-09T03:46:15.173" v="220" actId="14100"/>
        <pc:sldMkLst>
          <pc:docMk/>
          <pc:sldMk cId="1372820570" sldId="1966"/>
        </pc:sldMkLst>
        <pc:spChg chg="del">
          <ac:chgData name="Stuart Fain" userId="c71c60d1860bf71b" providerId="LiveId" clId="{0EC4342F-04E7-471E-802E-42AFAFABE55A}" dt="2026-08-09T03:43:11.772" v="187" actId="478"/>
          <ac:spMkLst>
            <pc:docMk/>
            <pc:sldMk cId="1372820570" sldId="1966"/>
            <ac:spMk id="4" creationId="{7B2C366E-9CA6-06A9-4AA4-5D70990CBDE4}"/>
          </ac:spMkLst>
        </pc:spChg>
        <pc:spChg chg="mod">
          <ac:chgData name="Stuart Fain" userId="c71c60d1860bf71b" providerId="LiveId" clId="{0EC4342F-04E7-471E-802E-42AFAFABE55A}" dt="2026-08-09T03:43:21.522" v="190" actId="27636"/>
          <ac:spMkLst>
            <pc:docMk/>
            <pc:sldMk cId="1372820570" sldId="1966"/>
            <ac:spMk id="11" creationId="{F66FD0C6-418A-9594-D548-86A32E243643}"/>
          </ac:spMkLst>
        </pc:spChg>
        <pc:spChg chg="mod">
          <ac:chgData name="Stuart Fain" userId="c71c60d1860bf71b" providerId="LiveId" clId="{0EC4342F-04E7-471E-802E-42AFAFABE55A}" dt="2026-08-09T03:46:15.173" v="220" actId="14100"/>
          <ac:spMkLst>
            <pc:docMk/>
            <pc:sldMk cId="1372820570" sldId="1966"/>
            <ac:spMk id="21" creationId="{836D5B35-1E67-FB1C-9325-569D7596E58A}"/>
          </ac:spMkLst>
        </pc:spChg>
      </pc:sldChg>
      <pc:sldChg chg="modSp add mod">
        <pc:chgData name="Stuart Fain" userId="c71c60d1860bf71b" providerId="LiveId" clId="{0EC4342F-04E7-471E-802E-42AFAFABE55A}" dt="2026-08-09T03:45:57.469" v="218" actId="14100"/>
        <pc:sldMkLst>
          <pc:docMk/>
          <pc:sldMk cId="3965496092" sldId="1967"/>
        </pc:sldMkLst>
        <pc:spChg chg="mod">
          <ac:chgData name="Stuart Fain" userId="c71c60d1860bf71b" providerId="LiveId" clId="{0EC4342F-04E7-471E-802E-42AFAFABE55A}" dt="2026-08-09T03:45:22.206" v="205" actId="403"/>
          <ac:spMkLst>
            <pc:docMk/>
            <pc:sldMk cId="3965496092" sldId="1967"/>
            <ac:spMk id="11" creationId="{A24EBBA4-12F1-1B01-F2DA-F656D13EEF2A}"/>
          </ac:spMkLst>
        </pc:spChg>
        <pc:spChg chg="mod">
          <ac:chgData name="Stuart Fain" userId="c71c60d1860bf71b" providerId="LiveId" clId="{0EC4342F-04E7-471E-802E-42AFAFABE55A}" dt="2026-08-09T03:45:57.469" v="218" actId="14100"/>
          <ac:spMkLst>
            <pc:docMk/>
            <pc:sldMk cId="3965496092" sldId="1967"/>
            <ac:spMk id="21" creationId="{E72D8EA2-F9E3-EDD2-C828-C67595F52F9E}"/>
          </ac:spMkLst>
        </pc:spChg>
      </pc:sldChg>
      <pc:sldChg chg="modSp add mod">
        <pc:chgData name="Stuart Fain" userId="c71c60d1860bf71b" providerId="LiveId" clId="{0EC4342F-04E7-471E-802E-42AFAFABE55A}" dt="2026-08-09T04:22:51.270" v="586" actId="20577"/>
        <pc:sldMkLst>
          <pc:docMk/>
          <pc:sldMk cId="2673296645" sldId="1968"/>
        </pc:sldMkLst>
        <pc:spChg chg="mod">
          <ac:chgData name="Stuart Fain" userId="c71c60d1860bf71b" providerId="LiveId" clId="{0EC4342F-04E7-471E-802E-42AFAFABE55A}" dt="2026-08-09T04:22:17.454" v="578"/>
          <ac:spMkLst>
            <pc:docMk/>
            <pc:sldMk cId="2673296645" sldId="1968"/>
            <ac:spMk id="2" creationId="{71656C39-666F-6BA6-FBF8-828C43FEF6E9}"/>
          </ac:spMkLst>
        </pc:spChg>
        <pc:spChg chg="mod">
          <ac:chgData name="Stuart Fain" userId="c71c60d1860bf71b" providerId="LiveId" clId="{0EC4342F-04E7-471E-802E-42AFAFABE55A}" dt="2026-08-09T04:22:51.270" v="586" actId="20577"/>
          <ac:spMkLst>
            <pc:docMk/>
            <pc:sldMk cId="2673296645" sldId="1968"/>
            <ac:spMk id="3" creationId="{E7AC9454-C017-F995-F57C-99A3FCA015F0}"/>
          </ac:spMkLst>
        </pc:spChg>
      </pc:sldChg>
      <pc:sldChg chg="modSp add mod">
        <pc:chgData name="Stuart Fain" userId="c71c60d1860bf71b" providerId="LiveId" clId="{0EC4342F-04E7-471E-802E-42AFAFABE55A}" dt="2026-08-09T04:24:25.967" v="601" actId="403"/>
        <pc:sldMkLst>
          <pc:docMk/>
          <pc:sldMk cId="2571417042" sldId="1969"/>
        </pc:sldMkLst>
        <pc:spChg chg="mod">
          <ac:chgData name="Stuart Fain" userId="c71c60d1860bf71b" providerId="LiveId" clId="{0EC4342F-04E7-471E-802E-42AFAFABE55A}" dt="2026-08-09T04:24:11.541" v="597"/>
          <ac:spMkLst>
            <pc:docMk/>
            <pc:sldMk cId="2571417042" sldId="1969"/>
            <ac:spMk id="2" creationId="{1EB321E1-4749-FB6E-A39C-C2F8729FFAA2}"/>
          </ac:spMkLst>
        </pc:spChg>
        <pc:spChg chg="mod">
          <ac:chgData name="Stuart Fain" userId="c71c60d1860bf71b" providerId="LiveId" clId="{0EC4342F-04E7-471E-802E-42AFAFABE55A}" dt="2026-08-09T04:24:25.967" v="601" actId="403"/>
          <ac:spMkLst>
            <pc:docMk/>
            <pc:sldMk cId="2571417042" sldId="1969"/>
            <ac:spMk id="3" creationId="{31CB52EF-6E25-BC48-B949-B9EC21569B5E}"/>
          </ac:spMkLst>
        </pc:spChg>
      </pc:sldChg>
      <pc:sldChg chg="modSp add mod">
        <pc:chgData name="Stuart Fain" userId="c71c60d1860bf71b" providerId="LiveId" clId="{0EC4342F-04E7-471E-802E-42AFAFABE55A}" dt="2026-08-09T04:25:16.299" v="608" actId="403"/>
        <pc:sldMkLst>
          <pc:docMk/>
          <pc:sldMk cId="4241971159" sldId="1970"/>
        </pc:sldMkLst>
        <pc:spChg chg="mod">
          <ac:chgData name="Stuart Fain" userId="c71c60d1860bf71b" providerId="LiveId" clId="{0EC4342F-04E7-471E-802E-42AFAFABE55A}" dt="2026-08-09T04:24:43.719" v="602"/>
          <ac:spMkLst>
            <pc:docMk/>
            <pc:sldMk cId="4241971159" sldId="1970"/>
            <ac:spMk id="2" creationId="{6C3CEF3F-9A66-17CD-BCB9-29E43FD512FD}"/>
          </ac:spMkLst>
        </pc:spChg>
        <pc:spChg chg="mod">
          <ac:chgData name="Stuart Fain" userId="c71c60d1860bf71b" providerId="LiveId" clId="{0EC4342F-04E7-471E-802E-42AFAFABE55A}" dt="2026-08-09T04:25:16.299" v="608" actId="403"/>
          <ac:spMkLst>
            <pc:docMk/>
            <pc:sldMk cId="4241971159" sldId="1970"/>
            <ac:spMk id="3" creationId="{CB74433F-EF18-DD26-02E0-86E4EFB9B8FC}"/>
          </ac:spMkLst>
        </pc:spChg>
      </pc:sldChg>
      <pc:sldChg chg="add del">
        <pc:chgData name="Stuart Fain" userId="c71c60d1860bf71b" providerId="LiveId" clId="{0EC4342F-04E7-471E-802E-42AFAFABE55A}" dt="2026-08-09T04:25:24.451" v="609" actId="47"/>
        <pc:sldMkLst>
          <pc:docMk/>
          <pc:sldMk cId="1206015795" sldId="1971"/>
        </pc:sldMkLst>
      </pc:sldChg>
      <pc:sldChg chg="add del">
        <pc:chgData name="Stuart Fain" userId="c71c60d1860bf71b" providerId="LiveId" clId="{0EC4342F-04E7-471E-802E-42AFAFABE55A}" dt="2026-08-09T04:25:35.033" v="611" actId="2696"/>
        <pc:sldMkLst>
          <pc:docMk/>
          <pc:sldMk cId="919593190" sldId="1972"/>
        </pc:sldMkLst>
      </pc:sldChg>
      <pc:sldChg chg="modSp add mod">
        <pc:chgData name="Stuart Fain" userId="c71c60d1860bf71b" providerId="LiveId" clId="{0EC4342F-04E7-471E-802E-42AFAFABE55A}" dt="2026-08-09T04:34:14.404" v="684" actId="20577"/>
        <pc:sldMkLst>
          <pc:docMk/>
          <pc:sldMk cId="3150701071" sldId="1972"/>
        </pc:sldMkLst>
        <pc:spChg chg="mod">
          <ac:chgData name="Stuart Fain" userId="c71c60d1860bf71b" providerId="LiveId" clId="{0EC4342F-04E7-471E-802E-42AFAFABE55A}" dt="2026-08-09T04:34:14.404" v="684" actId="20577"/>
          <ac:spMkLst>
            <pc:docMk/>
            <pc:sldMk cId="3150701071" sldId="1972"/>
            <ac:spMk id="3" creationId="{EEAD0A72-670E-3649-10AD-A0C19F9D82C9}"/>
          </ac:spMkLst>
        </pc:spChg>
      </pc:sldChg>
      <pc:sldChg chg="add del">
        <pc:chgData name="Stuart Fain" userId="c71c60d1860bf71b" providerId="LiveId" clId="{0EC4342F-04E7-471E-802E-42AFAFABE55A}" dt="2026-08-09T04:25:31.478" v="610" actId="47"/>
        <pc:sldMkLst>
          <pc:docMk/>
          <pc:sldMk cId="964384856" sldId="1973"/>
        </pc:sldMkLst>
      </pc:sldChg>
      <pc:sldChg chg="add del">
        <pc:chgData name="Stuart Fain" userId="c71c60d1860bf71b" providerId="LiveId" clId="{0EC4342F-04E7-471E-802E-42AFAFABE55A}" dt="2026-08-09T04:25:52.091" v="613" actId="47"/>
        <pc:sldMkLst>
          <pc:docMk/>
          <pc:sldMk cId="2066151169" sldId="1974"/>
        </pc:sldMkLst>
      </pc:sldChg>
      <pc:sldChg chg="modSp add mod">
        <pc:chgData name="Stuart Fain" userId="c71c60d1860bf71b" providerId="LiveId" clId="{0EC4342F-04E7-471E-802E-42AFAFABE55A}" dt="2026-08-09T04:26:31.270" v="620" actId="403"/>
        <pc:sldMkLst>
          <pc:docMk/>
          <pc:sldMk cId="4219115600" sldId="1975"/>
        </pc:sldMkLst>
        <pc:spChg chg="mod">
          <ac:chgData name="Stuart Fain" userId="c71c60d1860bf71b" providerId="LiveId" clId="{0EC4342F-04E7-471E-802E-42AFAFABE55A}" dt="2026-08-09T04:26:16.495" v="615" actId="14100"/>
          <ac:spMkLst>
            <pc:docMk/>
            <pc:sldMk cId="4219115600" sldId="1975"/>
            <ac:spMk id="2" creationId="{88F83419-CC06-2172-7F08-B0FBD9A52062}"/>
          </ac:spMkLst>
        </pc:spChg>
        <pc:spChg chg="mod">
          <ac:chgData name="Stuart Fain" userId="c71c60d1860bf71b" providerId="LiveId" clId="{0EC4342F-04E7-471E-802E-42AFAFABE55A}" dt="2026-08-09T04:26:31.270" v="620" actId="403"/>
          <ac:spMkLst>
            <pc:docMk/>
            <pc:sldMk cId="4219115600" sldId="1975"/>
            <ac:spMk id="3" creationId="{F1DD052A-C0BF-7295-0B5C-F55D7832C33C}"/>
          </ac:spMkLst>
        </pc:spChg>
      </pc:sldChg>
      <pc:sldChg chg="modSp add mod">
        <pc:chgData name="Stuart Fain" userId="c71c60d1860bf71b" providerId="LiveId" clId="{0EC4342F-04E7-471E-802E-42AFAFABE55A}" dt="2026-08-09T04:28:20.264" v="633" actId="403"/>
        <pc:sldMkLst>
          <pc:docMk/>
          <pc:sldMk cId="3899433012" sldId="1976"/>
        </pc:sldMkLst>
        <pc:spChg chg="mod">
          <ac:chgData name="Stuart Fain" userId="c71c60d1860bf71b" providerId="LiveId" clId="{0EC4342F-04E7-471E-802E-42AFAFABE55A}" dt="2026-08-09T04:27:24.529" v="626"/>
          <ac:spMkLst>
            <pc:docMk/>
            <pc:sldMk cId="3899433012" sldId="1976"/>
            <ac:spMk id="2" creationId="{71B1C1B2-293B-D97A-3D86-36DD14C3B1A3}"/>
          </ac:spMkLst>
        </pc:spChg>
        <pc:spChg chg="mod">
          <ac:chgData name="Stuart Fain" userId="c71c60d1860bf71b" providerId="LiveId" clId="{0EC4342F-04E7-471E-802E-42AFAFABE55A}" dt="2026-08-09T04:28:20.264" v="633" actId="403"/>
          <ac:spMkLst>
            <pc:docMk/>
            <pc:sldMk cId="3899433012" sldId="1976"/>
            <ac:spMk id="3" creationId="{4BA3ACC9-DA26-5F25-F1DF-690D9C57D2F4}"/>
          </ac:spMkLst>
        </pc:spChg>
      </pc:sldChg>
      <pc:sldChg chg="modSp add mod">
        <pc:chgData name="Stuart Fain" userId="c71c60d1860bf71b" providerId="LiveId" clId="{0EC4342F-04E7-471E-802E-42AFAFABE55A}" dt="2026-08-09T04:29:06.555" v="639" actId="403"/>
        <pc:sldMkLst>
          <pc:docMk/>
          <pc:sldMk cId="2201417760" sldId="1977"/>
        </pc:sldMkLst>
        <pc:spChg chg="mod">
          <ac:chgData name="Stuart Fain" userId="c71c60d1860bf71b" providerId="LiveId" clId="{0EC4342F-04E7-471E-802E-42AFAFABE55A}" dt="2026-08-09T04:28:48.499" v="635"/>
          <ac:spMkLst>
            <pc:docMk/>
            <pc:sldMk cId="2201417760" sldId="1977"/>
            <ac:spMk id="2" creationId="{480289DD-D3BB-2F0A-74D5-44B141E6D7F6}"/>
          </ac:spMkLst>
        </pc:spChg>
        <pc:spChg chg="mod">
          <ac:chgData name="Stuart Fain" userId="c71c60d1860bf71b" providerId="LiveId" clId="{0EC4342F-04E7-471E-802E-42AFAFABE55A}" dt="2026-08-09T04:29:06.555" v="639" actId="403"/>
          <ac:spMkLst>
            <pc:docMk/>
            <pc:sldMk cId="2201417760" sldId="1977"/>
            <ac:spMk id="3" creationId="{01349975-C5F1-9B25-73F7-4D5A086E8DFD}"/>
          </ac:spMkLst>
        </pc:spChg>
      </pc:sldChg>
      <pc:sldChg chg="modSp add mod">
        <pc:chgData name="Stuart Fain" userId="c71c60d1860bf71b" providerId="LiveId" clId="{0EC4342F-04E7-471E-802E-42AFAFABE55A}" dt="2026-08-09T04:29:47.077" v="645" actId="403"/>
        <pc:sldMkLst>
          <pc:docMk/>
          <pc:sldMk cId="4029186270" sldId="1978"/>
        </pc:sldMkLst>
        <pc:spChg chg="mod">
          <ac:chgData name="Stuart Fain" userId="c71c60d1860bf71b" providerId="LiveId" clId="{0EC4342F-04E7-471E-802E-42AFAFABE55A}" dt="2026-08-09T04:29:23.982" v="640"/>
          <ac:spMkLst>
            <pc:docMk/>
            <pc:sldMk cId="4029186270" sldId="1978"/>
            <ac:spMk id="2" creationId="{60319D41-76F9-7A6F-C26C-9D202DC8879A}"/>
          </ac:spMkLst>
        </pc:spChg>
        <pc:spChg chg="mod">
          <ac:chgData name="Stuart Fain" userId="c71c60d1860bf71b" providerId="LiveId" clId="{0EC4342F-04E7-471E-802E-42AFAFABE55A}" dt="2026-08-09T04:29:47.077" v="645" actId="403"/>
          <ac:spMkLst>
            <pc:docMk/>
            <pc:sldMk cId="4029186270" sldId="1978"/>
            <ac:spMk id="3" creationId="{AE39A5D8-A958-AAFD-0F88-A9811CA275D6}"/>
          </ac:spMkLst>
        </pc:spChg>
      </pc:sldChg>
      <pc:sldChg chg="add del">
        <pc:chgData name="Stuart Fain" userId="c71c60d1860bf71b" providerId="LiveId" clId="{0EC4342F-04E7-471E-802E-42AFAFABE55A}" dt="2026-08-09T04:29:52.438" v="646" actId="47"/>
        <pc:sldMkLst>
          <pc:docMk/>
          <pc:sldMk cId="264320100" sldId="1979"/>
        </pc:sldMkLst>
      </pc:sldChg>
      <pc:sldChg chg="modSp add mod">
        <pc:chgData name="Stuart Fain" userId="c71c60d1860bf71b" providerId="LiveId" clId="{0EC4342F-04E7-471E-802E-42AFAFABE55A}" dt="2026-08-09T04:32:03.883" v="658" actId="403"/>
        <pc:sldMkLst>
          <pc:docMk/>
          <pc:sldMk cId="1024991670" sldId="1980"/>
        </pc:sldMkLst>
        <pc:spChg chg="mod">
          <ac:chgData name="Stuart Fain" userId="c71c60d1860bf71b" providerId="LiveId" clId="{0EC4342F-04E7-471E-802E-42AFAFABE55A}" dt="2026-08-09T04:30:50.733" v="650"/>
          <ac:spMkLst>
            <pc:docMk/>
            <pc:sldMk cId="1024991670" sldId="1980"/>
            <ac:spMk id="2" creationId="{35217E9B-CD6D-D1D5-D558-B28E4ADD3287}"/>
          </ac:spMkLst>
        </pc:spChg>
        <pc:spChg chg="mod">
          <ac:chgData name="Stuart Fain" userId="c71c60d1860bf71b" providerId="LiveId" clId="{0EC4342F-04E7-471E-802E-42AFAFABE55A}" dt="2026-08-09T04:32:03.883" v="658" actId="403"/>
          <ac:spMkLst>
            <pc:docMk/>
            <pc:sldMk cId="1024991670" sldId="1980"/>
            <ac:spMk id="3" creationId="{A4A3A2CA-D21F-331A-AE62-ABC5CBA3782C}"/>
          </ac:spMkLst>
        </pc:spChg>
      </pc:sldChg>
      <pc:sldChg chg="modSp add mod">
        <pc:chgData name="Stuart Fain" userId="c71c60d1860bf71b" providerId="LiveId" clId="{0EC4342F-04E7-471E-802E-42AFAFABE55A}" dt="2026-08-09T04:32:47.229" v="664" actId="403"/>
        <pc:sldMkLst>
          <pc:docMk/>
          <pc:sldMk cId="901125025" sldId="1981"/>
        </pc:sldMkLst>
        <pc:spChg chg="mod">
          <ac:chgData name="Stuart Fain" userId="c71c60d1860bf71b" providerId="LiveId" clId="{0EC4342F-04E7-471E-802E-42AFAFABE55A}" dt="2026-08-09T04:32:26.378" v="660"/>
          <ac:spMkLst>
            <pc:docMk/>
            <pc:sldMk cId="901125025" sldId="1981"/>
            <ac:spMk id="2" creationId="{7113DA44-98A6-E809-8B96-419A20EACAEF}"/>
          </ac:spMkLst>
        </pc:spChg>
        <pc:spChg chg="mod">
          <ac:chgData name="Stuart Fain" userId="c71c60d1860bf71b" providerId="LiveId" clId="{0EC4342F-04E7-471E-802E-42AFAFABE55A}" dt="2026-08-09T04:32:47.229" v="664" actId="403"/>
          <ac:spMkLst>
            <pc:docMk/>
            <pc:sldMk cId="901125025" sldId="1981"/>
            <ac:spMk id="3" creationId="{72BE5A5C-16E9-C0BB-EAC5-0CE0439A4300}"/>
          </ac:spMkLst>
        </pc:spChg>
      </pc:sldChg>
      <pc:sldChg chg="modSp add mod">
        <pc:chgData name="Stuart Fain" userId="c71c60d1860bf71b" providerId="LiveId" clId="{0EC4342F-04E7-471E-802E-42AFAFABE55A}" dt="2026-08-09T04:33:23.659" v="669" actId="403"/>
        <pc:sldMkLst>
          <pc:docMk/>
          <pc:sldMk cId="2727157514" sldId="1982"/>
        </pc:sldMkLst>
        <pc:spChg chg="mod">
          <ac:chgData name="Stuart Fain" userId="c71c60d1860bf71b" providerId="LiveId" clId="{0EC4342F-04E7-471E-802E-42AFAFABE55A}" dt="2026-08-09T04:33:08.359" v="665"/>
          <ac:spMkLst>
            <pc:docMk/>
            <pc:sldMk cId="2727157514" sldId="1982"/>
            <ac:spMk id="2" creationId="{5BD88AA4-19E3-5801-F1A6-65F874D1E24E}"/>
          </ac:spMkLst>
        </pc:spChg>
        <pc:spChg chg="mod">
          <ac:chgData name="Stuart Fain" userId="c71c60d1860bf71b" providerId="LiveId" clId="{0EC4342F-04E7-471E-802E-42AFAFABE55A}" dt="2026-08-09T04:33:23.659" v="669" actId="403"/>
          <ac:spMkLst>
            <pc:docMk/>
            <pc:sldMk cId="2727157514" sldId="1982"/>
            <ac:spMk id="3" creationId="{9B299C41-C3AB-2302-F546-CCD3CD3844EC}"/>
          </ac:spMkLst>
        </pc:spChg>
      </pc:sldChg>
      <pc:sldChg chg="add del">
        <pc:chgData name="Stuart Fain" userId="c71c60d1860bf71b" providerId="LiveId" clId="{0EC4342F-04E7-471E-802E-42AFAFABE55A}" dt="2026-08-09T04:33:42.068" v="670" actId="47"/>
        <pc:sldMkLst>
          <pc:docMk/>
          <pc:sldMk cId="3701092837" sldId="1983"/>
        </pc:sldMkLst>
      </pc:sldChg>
      <pc:sldChg chg="add del">
        <pc:chgData name="Stuart Fain" userId="c71c60d1860bf71b" providerId="LiveId" clId="{0EC4342F-04E7-471E-802E-42AFAFABE55A}" dt="2026-08-09T04:33:43.280" v="671" actId="47"/>
        <pc:sldMkLst>
          <pc:docMk/>
          <pc:sldMk cId="1550304096" sldId="1984"/>
        </pc:sldMkLst>
      </pc:sldChg>
      <pc:sldChg chg="add del">
        <pc:chgData name="Stuart Fain" userId="c71c60d1860bf71b" providerId="LiveId" clId="{0EC4342F-04E7-471E-802E-42AFAFABE55A}" dt="2026-08-09T04:33:44.222" v="672" actId="47"/>
        <pc:sldMkLst>
          <pc:docMk/>
          <pc:sldMk cId="3221872552" sldId="1985"/>
        </pc:sldMkLst>
      </pc:sldChg>
      <pc:sldChg chg="add del">
        <pc:chgData name="Stuart Fain" userId="c71c60d1860bf71b" providerId="LiveId" clId="{0EC4342F-04E7-471E-802E-42AFAFABE55A}" dt="2026-08-09T04:33:44.940" v="673" actId="47"/>
        <pc:sldMkLst>
          <pc:docMk/>
          <pc:sldMk cId="761631476" sldId="1986"/>
        </pc:sldMkLst>
      </pc:sldChg>
      <pc:sldChg chg="add del">
        <pc:chgData name="Stuart Fain" userId="c71c60d1860bf71b" providerId="LiveId" clId="{0EC4342F-04E7-471E-802E-42AFAFABE55A}" dt="2026-08-09T04:33:45.597" v="674" actId="47"/>
        <pc:sldMkLst>
          <pc:docMk/>
          <pc:sldMk cId="1162024573" sldId="1987"/>
        </pc:sldMkLst>
      </pc:sldChg>
      <pc:sldChg chg="add del">
        <pc:chgData name="Stuart Fain" userId="c71c60d1860bf71b" providerId="LiveId" clId="{0EC4342F-04E7-471E-802E-42AFAFABE55A}" dt="2026-08-09T04:33:46.875" v="675" actId="47"/>
        <pc:sldMkLst>
          <pc:docMk/>
          <pc:sldMk cId="465510265" sldId="1988"/>
        </pc:sldMkLst>
      </pc:sldChg>
      <pc:sldChg chg="add del">
        <pc:chgData name="Stuart Fain" userId="c71c60d1860bf71b" providerId="LiveId" clId="{0EC4342F-04E7-471E-802E-42AFAFABE55A}" dt="2026-08-09T04:33:47.913" v="676" actId="47"/>
        <pc:sldMkLst>
          <pc:docMk/>
          <pc:sldMk cId="3477038501" sldId="1989"/>
        </pc:sldMkLst>
      </pc:sldChg>
      <pc:sldChg chg="add del">
        <pc:chgData name="Stuart Fain" userId="c71c60d1860bf71b" providerId="LiveId" clId="{0EC4342F-04E7-471E-802E-42AFAFABE55A}" dt="2026-08-09T04:33:48.860" v="677" actId="47"/>
        <pc:sldMkLst>
          <pc:docMk/>
          <pc:sldMk cId="2184845375" sldId="1990"/>
        </pc:sldMkLst>
      </pc:sldChg>
      <pc:sldChg chg="add del">
        <pc:chgData name="Stuart Fain" userId="c71c60d1860bf71b" providerId="LiveId" clId="{0EC4342F-04E7-471E-802E-42AFAFABE55A}" dt="2026-08-09T04:33:49.627" v="678" actId="47"/>
        <pc:sldMkLst>
          <pc:docMk/>
          <pc:sldMk cId="3473563086" sldId="1991"/>
        </pc:sldMkLst>
      </pc:sldChg>
      <pc:sldChg chg="add">
        <pc:chgData name="Stuart Fain" userId="c71c60d1860bf71b" providerId="LiveId" clId="{0EC4342F-04E7-471E-802E-42AFAFABE55A}" dt="2026-08-09T03:44:34.467" v="202"/>
        <pc:sldMkLst>
          <pc:docMk/>
          <pc:sldMk cId="971203028" sldId="1992"/>
        </pc:sldMkLst>
      </pc:sldChg>
      <pc:sldChg chg="add">
        <pc:chgData name="Stuart Fain" userId="c71c60d1860bf71b" providerId="LiveId" clId="{0EC4342F-04E7-471E-802E-42AFAFABE55A}" dt="2026-08-09T03:44:34.467" v="202"/>
        <pc:sldMkLst>
          <pc:docMk/>
          <pc:sldMk cId="1276257785" sldId="1993"/>
        </pc:sldMkLst>
      </pc:sldChg>
      <pc:sldChg chg="add">
        <pc:chgData name="Stuart Fain" userId="c71c60d1860bf71b" providerId="LiveId" clId="{0EC4342F-04E7-471E-802E-42AFAFABE55A}" dt="2026-08-09T03:44:34.467" v="202"/>
        <pc:sldMkLst>
          <pc:docMk/>
          <pc:sldMk cId="1271722144" sldId="1994"/>
        </pc:sldMkLst>
      </pc:sldChg>
      <pc:sldChg chg="add">
        <pc:chgData name="Stuart Fain" userId="c71c60d1860bf71b" providerId="LiveId" clId="{0EC4342F-04E7-471E-802E-42AFAFABE55A}" dt="2026-08-09T03:44:34.467" v="202"/>
        <pc:sldMkLst>
          <pc:docMk/>
          <pc:sldMk cId="1907532111" sldId="1995"/>
        </pc:sldMkLst>
      </pc:sldChg>
      <pc:sldChg chg="modSp add mod">
        <pc:chgData name="Stuart Fain" userId="c71c60d1860bf71b" providerId="LiveId" clId="{0EC4342F-04E7-471E-802E-42AFAFABE55A}" dt="2026-08-09T03:52:57.399" v="257" actId="20577"/>
        <pc:sldMkLst>
          <pc:docMk/>
          <pc:sldMk cId="1406313572" sldId="1996"/>
        </pc:sldMkLst>
        <pc:spChg chg="mod">
          <ac:chgData name="Stuart Fain" userId="c71c60d1860bf71b" providerId="LiveId" clId="{0EC4342F-04E7-471E-802E-42AFAFABE55A}" dt="2026-08-09T03:52:57.399" v="257" actId="20577"/>
          <ac:spMkLst>
            <pc:docMk/>
            <pc:sldMk cId="1406313572" sldId="1996"/>
            <ac:spMk id="3" creationId="{EED1102B-9FC9-52D2-AB34-D7FF964266BF}"/>
          </ac:spMkLst>
        </pc:spChg>
      </pc:sldChg>
      <pc:sldChg chg="modSp add mod">
        <pc:chgData name="Stuart Fain" userId="c71c60d1860bf71b" providerId="LiveId" clId="{0EC4342F-04E7-471E-802E-42AFAFABE55A}" dt="2026-08-09T03:55:54.805" v="268" actId="20577"/>
        <pc:sldMkLst>
          <pc:docMk/>
          <pc:sldMk cId="2956805518" sldId="1997"/>
        </pc:sldMkLst>
        <pc:spChg chg="mod">
          <ac:chgData name="Stuart Fain" userId="c71c60d1860bf71b" providerId="LiveId" clId="{0EC4342F-04E7-471E-802E-42AFAFABE55A}" dt="2026-08-09T03:55:54.805" v="268" actId="20577"/>
          <ac:spMkLst>
            <pc:docMk/>
            <pc:sldMk cId="2956805518" sldId="1997"/>
            <ac:spMk id="3" creationId="{823B23E8-14F8-D891-811F-24A005C187D6}"/>
          </ac:spMkLst>
        </pc:spChg>
      </pc:sldChg>
      <pc:sldChg chg="modSp add mod">
        <pc:chgData name="Stuart Fain" userId="c71c60d1860bf71b" providerId="LiveId" clId="{0EC4342F-04E7-471E-802E-42AFAFABE55A}" dt="2026-08-09T03:56:15.744" v="270" actId="21"/>
        <pc:sldMkLst>
          <pc:docMk/>
          <pc:sldMk cId="4187147029" sldId="1998"/>
        </pc:sldMkLst>
        <pc:spChg chg="mod">
          <ac:chgData name="Stuart Fain" userId="c71c60d1860bf71b" providerId="LiveId" clId="{0EC4342F-04E7-471E-802E-42AFAFABE55A}" dt="2026-08-09T03:56:15.744" v="270" actId="21"/>
          <ac:spMkLst>
            <pc:docMk/>
            <pc:sldMk cId="4187147029" sldId="1998"/>
            <ac:spMk id="3" creationId="{66404FFC-7590-94B2-1C50-B2922E3B477D}"/>
          </ac:spMkLst>
        </pc:spChg>
      </pc:sldChg>
      <pc:sldChg chg="add del">
        <pc:chgData name="Stuart Fain" userId="c71c60d1860bf71b" providerId="LiveId" clId="{0EC4342F-04E7-471E-802E-42AFAFABE55A}" dt="2026-08-09T03:56:35.413" v="272" actId="47"/>
        <pc:sldMkLst>
          <pc:docMk/>
          <pc:sldMk cId="3591570903" sldId="1999"/>
        </pc:sldMkLst>
      </pc:sldChg>
      <pc:sldChg chg="modSp add mod">
        <pc:chgData name="Stuart Fain" userId="c71c60d1860bf71b" providerId="LiveId" clId="{0EC4342F-04E7-471E-802E-42AFAFABE55A}" dt="2026-08-09T03:56:25.866" v="271"/>
        <pc:sldMkLst>
          <pc:docMk/>
          <pc:sldMk cId="2110752094" sldId="2000"/>
        </pc:sldMkLst>
        <pc:spChg chg="mod">
          <ac:chgData name="Stuart Fain" userId="c71c60d1860bf71b" providerId="LiveId" clId="{0EC4342F-04E7-471E-802E-42AFAFABE55A}" dt="2026-08-09T03:56:25.866" v="271"/>
          <ac:spMkLst>
            <pc:docMk/>
            <pc:sldMk cId="2110752094" sldId="2000"/>
            <ac:spMk id="3" creationId="{4F11E950-8753-C94B-8B7F-A91B117F555C}"/>
          </ac:spMkLst>
        </pc:spChg>
      </pc:sldChg>
      <pc:sldChg chg="modSp add mod">
        <pc:chgData name="Stuart Fain" userId="c71c60d1860bf71b" providerId="LiveId" clId="{0EC4342F-04E7-471E-802E-42AFAFABE55A}" dt="2026-08-09T03:55:26.405" v="265" actId="21"/>
        <pc:sldMkLst>
          <pc:docMk/>
          <pc:sldMk cId="2206332184" sldId="2001"/>
        </pc:sldMkLst>
        <pc:spChg chg="mod">
          <ac:chgData name="Stuart Fain" userId="c71c60d1860bf71b" providerId="LiveId" clId="{0EC4342F-04E7-471E-802E-42AFAFABE55A}" dt="2026-08-09T03:55:26.405" v="265" actId="21"/>
          <ac:spMkLst>
            <pc:docMk/>
            <pc:sldMk cId="2206332184" sldId="2001"/>
            <ac:spMk id="3" creationId="{613403B8-048A-C3B9-9DF3-1BF33117B8F1}"/>
          </ac:spMkLst>
        </pc:spChg>
      </pc:sldChg>
      <pc:sldChg chg="modSp add mod">
        <pc:chgData name="Stuart Fain" userId="c71c60d1860bf71b" providerId="LiveId" clId="{0EC4342F-04E7-471E-802E-42AFAFABE55A}" dt="2026-08-09T03:54:54.826" v="263" actId="20577"/>
        <pc:sldMkLst>
          <pc:docMk/>
          <pc:sldMk cId="3614552921" sldId="2002"/>
        </pc:sldMkLst>
        <pc:spChg chg="mod">
          <ac:chgData name="Stuart Fain" userId="c71c60d1860bf71b" providerId="LiveId" clId="{0EC4342F-04E7-471E-802E-42AFAFABE55A}" dt="2026-08-09T03:54:54.826" v="263" actId="20577"/>
          <ac:spMkLst>
            <pc:docMk/>
            <pc:sldMk cId="3614552921" sldId="2002"/>
            <ac:spMk id="3" creationId="{FBE6612D-E3EE-6712-3FB0-53DF7A525E66}"/>
          </ac:spMkLst>
        </pc:spChg>
      </pc:sldChg>
      <pc:sldChg chg="modSp add mod">
        <pc:chgData name="Stuart Fain" userId="c71c60d1860bf71b" providerId="LiveId" clId="{0EC4342F-04E7-471E-802E-42AFAFABE55A}" dt="2026-08-09T03:53:55.018" v="260" actId="20577"/>
        <pc:sldMkLst>
          <pc:docMk/>
          <pc:sldMk cId="4012713746" sldId="2003"/>
        </pc:sldMkLst>
        <pc:spChg chg="mod">
          <ac:chgData name="Stuart Fain" userId="c71c60d1860bf71b" providerId="LiveId" clId="{0EC4342F-04E7-471E-802E-42AFAFABE55A}" dt="2026-08-09T03:53:55.018" v="260" actId="20577"/>
          <ac:spMkLst>
            <pc:docMk/>
            <pc:sldMk cId="4012713746" sldId="2003"/>
            <ac:spMk id="3" creationId="{C4421C7E-5EC5-8F52-117A-3DA5E33AE704}"/>
          </ac:spMkLst>
        </pc:spChg>
      </pc:sldChg>
      <pc:sldChg chg="modSp add mod">
        <pc:chgData name="Stuart Fain" userId="c71c60d1860bf71b" providerId="LiveId" clId="{0EC4342F-04E7-471E-802E-42AFAFABE55A}" dt="2026-08-09T04:03:10.080" v="302" actId="403"/>
        <pc:sldMkLst>
          <pc:docMk/>
          <pc:sldMk cId="276745771" sldId="2004"/>
        </pc:sldMkLst>
        <pc:spChg chg="mod">
          <ac:chgData name="Stuart Fain" userId="c71c60d1860bf71b" providerId="LiveId" clId="{0EC4342F-04E7-471E-802E-42AFAFABE55A}" dt="2026-08-09T04:03:10.080" v="302" actId="403"/>
          <ac:spMkLst>
            <pc:docMk/>
            <pc:sldMk cId="276745771" sldId="2004"/>
            <ac:spMk id="3" creationId="{9B8C6295-909B-D697-57A6-3A18DC5317FA}"/>
          </ac:spMkLst>
        </pc:spChg>
      </pc:sldChg>
      <pc:sldChg chg="modSp add mod">
        <pc:chgData name="Stuart Fain" userId="c71c60d1860bf71b" providerId="LiveId" clId="{0EC4342F-04E7-471E-802E-42AFAFABE55A}" dt="2026-08-09T04:08:09.021" v="336"/>
        <pc:sldMkLst>
          <pc:docMk/>
          <pc:sldMk cId="2369727469" sldId="2005"/>
        </pc:sldMkLst>
        <pc:spChg chg="mod">
          <ac:chgData name="Stuart Fain" userId="c71c60d1860bf71b" providerId="LiveId" clId="{0EC4342F-04E7-471E-802E-42AFAFABE55A}" dt="2026-08-09T04:08:09.021" v="336"/>
          <ac:spMkLst>
            <pc:docMk/>
            <pc:sldMk cId="2369727469" sldId="2005"/>
            <ac:spMk id="3" creationId="{B6964031-3ED0-8349-CE38-54A87817F5E3}"/>
          </ac:spMkLst>
        </pc:spChg>
      </pc:sldChg>
      <pc:sldChg chg="modSp add mod">
        <pc:chgData name="Stuart Fain" userId="c71c60d1860bf71b" providerId="LiveId" clId="{0EC4342F-04E7-471E-802E-42AFAFABE55A}" dt="2026-08-09T04:13:09.330" v="361"/>
        <pc:sldMkLst>
          <pc:docMk/>
          <pc:sldMk cId="3624126413" sldId="2006"/>
        </pc:sldMkLst>
        <pc:spChg chg="mod">
          <ac:chgData name="Stuart Fain" userId="c71c60d1860bf71b" providerId="LiveId" clId="{0EC4342F-04E7-471E-802E-42AFAFABE55A}" dt="2026-08-09T04:13:09.330" v="361"/>
          <ac:spMkLst>
            <pc:docMk/>
            <pc:sldMk cId="3624126413" sldId="2006"/>
            <ac:spMk id="3" creationId="{B6DE4842-74CF-C61F-3929-3DC2D7AC1820}"/>
          </ac:spMkLst>
        </pc:spChg>
      </pc:sldChg>
      <pc:sldChg chg="modSp add mod">
        <pc:chgData name="Stuart Fain" userId="c71c60d1860bf71b" providerId="LiveId" clId="{0EC4342F-04E7-471E-802E-42AFAFABE55A}" dt="2026-08-09T04:23:53.818" v="596"/>
        <pc:sldMkLst>
          <pc:docMk/>
          <pc:sldMk cId="1666347355" sldId="2007"/>
        </pc:sldMkLst>
        <pc:spChg chg="mod">
          <ac:chgData name="Stuart Fain" userId="c71c60d1860bf71b" providerId="LiveId" clId="{0EC4342F-04E7-471E-802E-42AFAFABE55A}" dt="2026-08-09T04:23:53.818" v="596"/>
          <ac:spMkLst>
            <pc:docMk/>
            <pc:sldMk cId="1666347355" sldId="2007"/>
            <ac:spMk id="3" creationId="{B8E44906-EFAF-9D22-D054-D108D55F4441}"/>
          </ac:spMkLst>
        </pc:spChg>
        <pc:spChg chg="mod">
          <ac:chgData name="Stuart Fain" userId="c71c60d1860bf71b" providerId="LiveId" clId="{0EC4342F-04E7-471E-802E-42AFAFABE55A}" dt="2026-08-09T04:23:49.120" v="595" actId="20577"/>
          <ac:spMkLst>
            <pc:docMk/>
            <pc:sldMk cId="1666347355" sldId="2007"/>
            <ac:spMk id="4" creationId="{A6FB62C1-AF4E-6BA0-78EC-2D3E4B6F78F5}"/>
          </ac:spMkLst>
        </pc:spChg>
      </pc:sldChg>
      <pc:sldChg chg="modSp add mod">
        <pc:chgData name="Stuart Fain" userId="c71c60d1860bf71b" providerId="LiveId" clId="{0EC4342F-04E7-471E-802E-42AFAFABE55A}" dt="2026-08-09T04:27:08.296" v="625" actId="403"/>
        <pc:sldMkLst>
          <pc:docMk/>
          <pc:sldMk cId="3730027551" sldId="2008"/>
        </pc:sldMkLst>
        <pc:spChg chg="mod">
          <ac:chgData name="Stuart Fain" userId="c71c60d1860bf71b" providerId="LiveId" clId="{0EC4342F-04E7-471E-802E-42AFAFABE55A}" dt="2026-08-09T04:27:08.296" v="625" actId="403"/>
          <ac:spMkLst>
            <pc:docMk/>
            <pc:sldMk cId="3730027551" sldId="2008"/>
            <ac:spMk id="3" creationId="{41725507-4895-02B8-D98F-78739C01AF44}"/>
          </ac:spMkLst>
        </pc:spChg>
      </pc:sldChg>
      <pc:sldChg chg="modSp add mod">
        <pc:chgData name="Stuart Fain" userId="c71c60d1860bf71b" providerId="LiveId" clId="{0EC4342F-04E7-471E-802E-42AFAFABE55A}" dt="2026-08-09T04:28:28.998" v="634" actId="255"/>
        <pc:sldMkLst>
          <pc:docMk/>
          <pc:sldMk cId="3312965053" sldId="2009"/>
        </pc:sldMkLst>
        <pc:spChg chg="mod">
          <ac:chgData name="Stuart Fain" userId="c71c60d1860bf71b" providerId="LiveId" clId="{0EC4342F-04E7-471E-802E-42AFAFABE55A}" dt="2026-08-09T04:28:28.998" v="634" actId="255"/>
          <ac:spMkLst>
            <pc:docMk/>
            <pc:sldMk cId="3312965053" sldId="2009"/>
            <ac:spMk id="3" creationId="{D91C1211-3BD3-A58F-8B1F-03EE3C5D0BD6}"/>
          </ac:spMkLst>
        </pc:spChg>
      </pc:sldChg>
      <pc:sldChg chg="modSp add mod">
        <pc:chgData name="Stuart Fain" userId="c71c60d1860bf71b" providerId="LiveId" clId="{0EC4342F-04E7-471E-802E-42AFAFABE55A}" dt="2026-08-09T04:30:33.184" v="649" actId="14100"/>
        <pc:sldMkLst>
          <pc:docMk/>
          <pc:sldMk cId="3308466221" sldId="2010"/>
        </pc:sldMkLst>
        <pc:spChg chg="mod">
          <ac:chgData name="Stuart Fain" userId="c71c60d1860bf71b" providerId="LiveId" clId="{0EC4342F-04E7-471E-802E-42AFAFABE55A}" dt="2026-08-09T04:30:33.184" v="649" actId="14100"/>
          <ac:spMkLst>
            <pc:docMk/>
            <pc:sldMk cId="3308466221" sldId="2010"/>
            <ac:spMk id="3" creationId="{9524B952-29D4-08F0-E16E-0EF1ACA5EBE1}"/>
          </ac:spMkLst>
        </pc:spChg>
      </pc:sldChg>
      <pc:sldChg chg="modSp add mod">
        <pc:chgData name="Stuart Fain" userId="c71c60d1860bf71b" providerId="LiveId" clId="{0EC4342F-04E7-471E-802E-42AFAFABE55A}" dt="2026-08-09T04:32:07.935" v="659" actId="403"/>
        <pc:sldMkLst>
          <pc:docMk/>
          <pc:sldMk cId="3763161929" sldId="2011"/>
        </pc:sldMkLst>
        <pc:spChg chg="mod">
          <ac:chgData name="Stuart Fain" userId="c71c60d1860bf71b" providerId="LiveId" clId="{0EC4342F-04E7-471E-802E-42AFAFABE55A}" dt="2026-08-09T04:32:07.935" v="659" actId="403"/>
          <ac:spMkLst>
            <pc:docMk/>
            <pc:sldMk cId="3763161929" sldId="2011"/>
            <ac:spMk id="3" creationId="{C0B3F173-F036-5D23-8F8F-A7A04C975D4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868586-BF78-4961-A99A-58F372E7C3D8}" type="datetimeFigureOut">
              <a:rPr lang="en-US" smtClean="0"/>
              <a:t>8/8/2026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7F2BA8-CD31-405C-B225-9EC16D5E940A}" type="slidenum">
              <a:rPr lang="en-US" smtClean="0"/>
              <a:t>‹#›</a:t>
            </a:fld>
            <a:endParaRPr lang="en-US"/>
          </a:p>
        </p:txBody>
      </p:sp>
    </p:spTree>
    <p:extLst>
      <p:ext uri="{BB962C8B-B14F-4D97-AF65-F5344CB8AC3E}">
        <p14:creationId xmlns:p14="http://schemas.microsoft.com/office/powerpoint/2010/main" val="2494663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A9EE78-BC61-48A3-B71F-BF56EB2414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24756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144DD-7A1D-13B1-4FD6-6744A3DD3A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53F08B-DA0D-FADA-D95E-ED84E0323E8F}"/>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0B014E3B-A5D0-DA55-754E-CA8C9FC1132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0199451-5638-6899-73AC-8D2DD505DB8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A9EE78-BC61-48A3-B71F-BF56EB2414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51800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A9EE78-BC61-48A3-B71F-BF56EB2414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80674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A9EE78-BC61-48A3-B71F-BF56EB2414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44575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A9EE78-BC61-48A3-B71F-BF56EB2414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18182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A9EE78-BC61-48A3-B71F-BF56EB2414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53344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7F2BA8-CD31-405C-B225-9EC16D5E940A}" type="slidenum">
              <a:rPr lang="en-US" smtClean="0"/>
              <a:t>35</a:t>
            </a:fld>
            <a:endParaRPr lang="en-US"/>
          </a:p>
        </p:txBody>
      </p:sp>
    </p:spTree>
    <p:extLst>
      <p:ext uri="{BB962C8B-B14F-4D97-AF65-F5344CB8AC3E}">
        <p14:creationId xmlns:p14="http://schemas.microsoft.com/office/powerpoint/2010/main" val="3235772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7A915-418F-0D96-4643-1CAF53DE3D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BA9F4A-7389-90AB-8023-03B638471DD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D04A8BC-2ADE-0836-1538-D0C8FD2AB2A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796A01A-7FF8-D229-5A2F-E6936E650FE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A9EE78-BC61-48A3-B71F-BF56EB2414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93688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BAFBD-EADC-D331-E69D-047C5B71A8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FEAF8A-4479-2F7A-4857-27A88A66561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7BDABF46-6B66-95AF-072A-816FC6864CF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16EFC37-D38A-A786-59B5-40934A67591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A9EE78-BC61-48A3-B71F-BF56EB2414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1949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E04A4-1660-C9FE-03C7-B00D78536C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DD39EB-8F31-59C0-A8DF-A21C26F4963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AD0A1DCA-D5B6-DD6B-B73F-C2AA9075343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76777B-3DE1-CD14-9B43-16B5931631E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A9EE78-BC61-48A3-B71F-BF56EB2414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7035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682DC477-071F-488F-B7EC-931AD21B5812}" type="datetimeFigureOut">
              <a:rPr lang="en-US" smtClean="0"/>
              <a:t>8/8/2026</a:t>
            </a:fld>
            <a:endParaRPr lang="en-US"/>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D0C95E75-EB2B-44DE-938C-C54E58CFF33E}" type="slidenum">
              <a:rPr lang="en-US" smtClean="0"/>
              <a:t>‹#›</a:t>
            </a:fld>
            <a:endParaRPr lang="en-US"/>
          </a:p>
        </p:txBody>
      </p:sp>
    </p:spTree>
    <p:extLst>
      <p:ext uri="{BB962C8B-B14F-4D97-AF65-F5344CB8AC3E}">
        <p14:creationId xmlns:p14="http://schemas.microsoft.com/office/powerpoint/2010/main" val="2628566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2DC477-071F-488F-B7EC-931AD21B5812}" type="datetimeFigureOut">
              <a:rPr lang="en-US" smtClean="0"/>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3904138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2DC477-071F-488F-B7EC-931AD21B5812}" type="datetimeFigureOut">
              <a:rPr lang="en-US" smtClean="0"/>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4214929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82DC477-071F-488F-B7EC-931AD21B5812}" type="datetimeFigureOut">
              <a:rPr lang="en-US" smtClean="0"/>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06723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2DC477-071F-488F-B7EC-931AD21B5812}" type="datetimeFigureOut">
              <a:rPr lang="en-US" smtClean="0"/>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209862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2DC477-071F-488F-B7EC-931AD21B5812}" type="datetimeFigureOut">
              <a:rPr lang="en-US" smtClean="0"/>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3192237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82DC477-071F-488F-B7EC-931AD21B5812}" type="datetimeFigureOut">
              <a:rPr lang="en-US" smtClean="0"/>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3114469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2DC477-071F-488F-B7EC-931AD21B5812}" type="datetimeFigureOut">
              <a:rPr lang="en-US" smtClean="0"/>
              <a:t>8/8/2026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2397860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82DC477-071F-488F-B7EC-931AD21B5812}" type="datetimeFigureOut">
              <a:rPr lang="en-US" smtClean="0"/>
              <a:t>8/8/2026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428195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2DC477-071F-488F-B7EC-931AD21B5812}" type="datetimeFigureOut">
              <a:rPr lang="en-US" smtClean="0"/>
              <a:t>8/8/2026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190655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682DC477-071F-488F-B7EC-931AD21B5812}" type="datetimeFigureOut">
              <a:rPr lang="en-US" smtClean="0"/>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D0C95E75-EB2B-44DE-938C-C54E58CFF33E}" type="slidenum">
              <a:rPr lang="en-US" smtClean="0"/>
              <a:t>‹#›</a:t>
            </a:fld>
            <a:endParaRPr lang="en-US"/>
          </a:p>
        </p:txBody>
      </p:sp>
    </p:spTree>
    <p:extLst>
      <p:ext uri="{BB962C8B-B14F-4D97-AF65-F5344CB8AC3E}">
        <p14:creationId xmlns:p14="http://schemas.microsoft.com/office/powerpoint/2010/main" val="3872222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682DC477-071F-488F-B7EC-931AD21B5812}" type="datetimeFigureOut">
              <a:rPr lang="en-US" smtClean="0"/>
              <a:t>8/8/2026</a:t>
            </a:fld>
            <a:endParaRPr lang="en-US"/>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D0C95E75-EB2B-44DE-938C-C54E58CFF33E}" type="slidenum">
              <a:rPr lang="en-US" smtClean="0"/>
              <a:t>‹#›</a:t>
            </a:fld>
            <a:endParaRPr lang="en-US"/>
          </a:p>
        </p:txBody>
      </p:sp>
    </p:spTree>
    <p:extLst>
      <p:ext uri="{BB962C8B-B14F-4D97-AF65-F5344CB8AC3E}">
        <p14:creationId xmlns:p14="http://schemas.microsoft.com/office/powerpoint/2010/main" val="1165524186"/>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682DC477-071F-488F-B7EC-931AD21B5812}" type="datetimeFigureOut">
              <a:rPr lang="en-US" smtClean="0"/>
              <a:t>8/8/2026</a:t>
            </a:fld>
            <a:endParaRPr lang="en-US"/>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D0C95E75-EB2B-44DE-938C-C54E58CFF33E}" type="slidenum">
              <a:rPr lang="en-US" smtClean="0"/>
              <a:t>‹#›</a:t>
            </a:fld>
            <a:endParaRPr lang="en-US"/>
          </a:p>
        </p:txBody>
      </p:sp>
    </p:spTree>
    <p:extLst>
      <p:ext uri="{BB962C8B-B14F-4D97-AF65-F5344CB8AC3E}">
        <p14:creationId xmlns:p14="http://schemas.microsoft.com/office/powerpoint/2010/main" val="294582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0.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1.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4.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5.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6.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8.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0.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1.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3.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4.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hemeOverride" Target="../theme/themeOverride26.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hemeOverride" Target="../theme/themeOverride27.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hemeOverride" Target="../theme/themeOverride28.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hemeOverride" Target="../theme/themeOverride29.xml"/><Relationship Id="rId6" Type="http://schemas.openxmlformats.org/officeDocument/2006/relationships/image" Target="../media/image2.jpeg"/><Relationship Id="rId5" Type="http://schemas.openxmlformats.org/officeDocument/2006/relationships/hyperlink" Target="http://studylight.org/desk/?query=mt+10:33&amp;t=kjv&amp;sr=1&amp;l=en" TargetMode="External"/><Relationship Id="rId4" Type="http://schemas.openxmlformats.org/officeDocument/2006/relationships/hyperlink" Target="http://studylight.org/desk/?query=mt+10:32&amp;t=kjv&amp;sr=1&amp;l=en" TargetMode="Externa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themeOverride" Target="../theme/themeOverride30.xml"/><Relationship Id="rId5" Type="http://schemas.openxmlformats.org/officeDocument/2006/relationships/image" Target="../media/image3.wmf"/><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31.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3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33.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34.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hemeOverride" Target="../theme/themeOverride35.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36.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37.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38.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39.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4.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40.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41.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42.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43.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44.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45.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46.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47.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themeOverride" Target="../theme/themeOverride48.xml"/><Relationship Id="rId4" Type="http://schemas.openxmlformats.org/officeDocument/2006/relationships/image" Target="../media/image2.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themeOverride" Target="../theme/themeOverride49.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5.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themeOverride" Target="../theme/themeOverride50.xml"/><Relationship Id="rId4" Type="http://schemas.openxmlformats.org/officeDocument/2006/relationships/image" Target="../media/image2.jpe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themeOverride" Target="../theme/themeOverride51.xml"/><Relationship Id="rId5" Type="http://schemas.openxmlformats.org/officeDocument/2006/relationships/image" Target="../media/image3.wmf"/><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9.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20D16F6-BECF-4B7C-1FE4-2287F372ED30}"/>
              </a:ext>
            </a:extLst>
          </p:cNvPr>
          <p:cNvPicPr>
            <a:picLocks noChangeAspect="1"/>
          </p:cNvPicPr>
          <p:nvPr/>
        </p:nvPicPr>
        <p:blipFill>
          <a:blip r:embed="rId3"/>
          <a:stretch>
            <a:fillRect/>
          </a:stretch>
        </p:blipFill>
        <p:spPr>
          <a:xfrm>
            <a:off x="0" y="0"/>
            <a:ext cx="12192000" cy="6857999"/>
          </a:xfrm>
          <a:prstGeom prst="rect">
            <a:avLst/>
          </a:prstGeom>
        </p:spPr>
      </p:pic>
      <p:sp>
        <p:nvSpPr>
          <p:cNvPr id="11" name="Title 10">
            <a:extLst>
              <a:ext uri="{FF2B5EF4-FFF2-40B4-BE49-F238E27FC236}">
                <a16:creationId xmlns:a16="http://schemas.microsoft.com/office/drawing/2014/main" id="{C25BC3AD-4875-EC35-0F6E-49D6F0FB7212}"/>
              </a:ext>
            </a:extLst>
          </p:cNvPr>
          <p:cNvSpPr>
            <a:spLocks noGrp="1"/>
          </p:cNvSpPr>
          <p:nvPr>
            <p:ph type="title"/>
          </p:nvPr>
        </p:nvSpPr>
        <p:spPr>
          <a:xfrm>
            <a:off x="0" y="-1"/>
            <a:ext cx="12192000" cy="2809876"/>
          </a:xfrm>
        </p:spPr>
        <p:txBody>
          <a:bodyPr>
            <a:normAutofit/>
          </a:bodyPr>
          <a:lstStyle/>
          <a:p>
            <a:r>
              <a:rPr lang="en-US" sz="9600" b="1" dirty="0">
                <a:solidFill>
                  <a:srgbClr val="FF0000"/>
                </a:solidFill>
                <a:effectLst>
                  <a:outerShdw blurRad="38100" dist="38100" dir="2700000" algn="tl">
                    <a:srgbClr val="000000">
                      <a:alpha val="43137"/>
                    </a:srgbClr>
                  </a:outerShdw>
                </a:effectLst>
              </a:rPr>
              <a:t>Walking by Faith and </a:t>
            </a:r>
            <a:br>
              <a:rPr lang="en-US" sz="9600" b="1" dirty="0">
                <a:solidFill>
                  <a:srgbClr val="FF0000"/>
                </a:solidFill>
                <a:effectLst>
                  <a:outerShdw blurRad="38100" dist="38100" dir="2700000" algn="tl">
                    <a:srgbClr val="000000">
                      <a:alpha val="43137"/>
                    </a:srgbClr>
                  </a:outerShdw>
                </a:effectLst>
              </a:rPr>
            </a:br>
            <a:r>
              <a:rPr lang="en-US" sz="9600" b="1" dirty="0">
                <a:solidFill>
                  <a:srgbClr val="FF0000"/>
                </a:solidFill>
                <a:effectLst>
                  <a:outerShdw blurRad="38100" dist="38100" dir="2700000" algn="tl">
                    <a:srgbClr val="000000">
                      <a:alpha val="43137"/>
                    </a:srgbClr>
                  </a:outerShdw>
                </a:effectLst>
              </a:rPr>
              <a:t>Not by Sight</a:t>
            </a:r>
          </a:p>
        </p:txBody>
      </p:sp>
      <p:sp>
        <p:nvSpPr>
          <p:cNvPr id="21" name="Content Placeholder 20">
            <a:extLst>
              <a:ext uri="{FF2B5EF4-FFF2-40B4-BE49-F238E27FC236}">
                <a16:creationId xmlns:a16="http://schemas.microsoft.com/office/drawing/2014/main" id="{2078C225-96A8-74F0-63E3-5C819E2C701B}"/>
              </a:ext>
            </a:extLst>
          </p:cNvPr>
          <p:cNvSpPr>
            <a:spLocks noGrp="1"/>
          </p:cNvSpPr>
          <p:nvPr>
            <p:ph sz="quarter" idx="13"/>
          </p:nvPr>
        </p:nvSpPr>
        <p:spPr>
          <a:xfrm>
            <a:off x="4057650" y="4181475"/>
            <a:ext cx="7905750" cy="2676524"/>
          </a:xfrm>
        </p:spPr>
        <p:txBody>
          <a:bodyPr anchor="b">
            <a:noAutofit/>
          </a:bodyPr>
          <a:lstStyle/>
          <a:p>
            <a:endParaRPr lang="en-US" sz="1100" dirty="0">
              <a:solidFill>
                <a:srgbClr val="FFFF00"/>
              </a:solidFill>
            </a:endParaRPr>
          </a:p>
          <a:p>
            <a:endParaRPr lang="en-US" sz="1100" dirty="0">
              <a:solidFill>
                <a:srgbClr val="FFFF00"/>
              </a:solidFill>
            </a:endParaRPr>
          </a:p>
          <a:p>
            <a:endParaRPr lang="en-US" sz="1100" dirty="0">
              <a:solidFill>
                <a:srgbClr val="FFFF00"/>
              </a:solidFill>
            </a:endParaRPr>
          </a:p>
          <a:p>
            <a:endParaRPr lang="en-US" sz="1100" dirty="0">
              <a:solidFill>
                <a:srgbClr val="FFFF00"/>
              </a:solidFill>
            </a:endParaRPr>
          </a:p>
          <a:p>
            <a:endParaRPr lang="en-US" sz="1100" dirty="0">
              <a:solidFill>
                <a:srgbClr val="FFFF00"/>
              </a:solidFill>
            </a:endParaRPr>
          </a:p>
          <a:p>
            <a:endParaRPr lang="en-US" sz="1100" dirty="0">
              <a:solidFill>
                <a:srgbClr val="FFFF00"/>
              </a:solidFill>
            </a:endParaRPr>
          </a:p>
          <a:p>
            <a:pPr algn="r"/>
            <a:r>
              <a:rPr lang="en-US" sz="8000" dirty="0">
                <a:solidFill>
                  <a:srgbClr val="FFFF00"/>
                </a:solidFill>
              </a:rPr>
              <a:t>II Corinthians 5:7</a:t>
            </a:r>
          </a:p>
        </p:txBody>
      </p:sp>
    </p:spTree>
    <p:extLst>
      <p:ext uri="{BB962C8B-B14F-4D97-AF65-F5344CB8AC3E}">
        <p14:creationId xmlns:p14="http://schemas.microsoft.com/office/powerpoint/2010/main" val="4253309226"/>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B13D80AB-1E92-3EE6-9E4E-A275801234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068CE5-CC26-7275-B02A-C3668E8C8356}"/>
              </a:ext>
            </a:extLst>
          </p:cNvPr>
          <p:cNvSpPr>
            <a:spLocks noGrp="1"/>
          </p:cNvSpPr>
          <p:nvPr>
            <p:ph type="title"/>
          </p:nvPr>
        </p:nvSpPr>
        <p:spPr>
          <a:xfrm>
            <a:off x="0" y="-8389"/>
            <a:ext cx="12192000" cy="989464"/>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II Corinthians 4:17–5:10 (NKJV)</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6404FFC-7590-94B2-1C50-B2922E3B477D}"/>
              </a:ext>
            </a:extLst>
          </p:cNvPr>
          <p:cNvSpPr>
            <a:spLocks noGrp="1"/>
          </p:cNvSpPr>
          <p:nvPr>
            <p:ph sz="quarter" idx="13"/>
          </p:nvPr>
        </p:nvSpPr>
        <p:spPr>
          <a:xfrm>
            <a:off x="0" y="895350"/>
            <a:ext cx="12192000" cy="5962651"/>
          </a:xfrm>
        </p:spPr>
        <p:txBody>
          <a:bodyPr>
            <a:noAutofit/>
          </a:bodyPr>
          <a:lstStyle/>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5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7</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For we walk by faith, not by sight. </a:t>
            </a:r>
            <a:r>
              <a:rPr kumimoji="0" lang="en-US" sz="5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8</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We are confident, yes, well pleased rather to be absent from the body and to be present with the Lord. </a:t>
            </a: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5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9</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Therefore we make it our aim, whether present or absent, to be well pleasing to Him. </a:t>
            </a:r>
          </a:p>
        </p:txBody>
      </p:sp>
    </p:spTree>
    <p:extLst>
      <p:ext uri="{BB962C8B-B14F-4D97-AF65-F5344CB8AC3E}">
        <p14:creationId xmlns:p14="http://schemas.microsoft.com/office/powerpoint/2010/main" val="4187147029"/>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8643BC66-53E2-2552-8E9A-D51F036566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E16088-CD74-CC5C-2F7C-07F7A52357F8}"/>
              </a:ext>
            </a:extLst>
          </p:cNvPr>
          <p:cNvSpPr>
            <a:spLocks noGrp="1"/>
          </p:cNvSpPr>
          <p:nvPr>
            <p:ph type="title"/>
          </p:nvPr>
        </p:nvSpPr>
        <p:spPr>
          <a:xfrm>
            <a:off x="0" y="-8389"/>
            <a:ext cx="12192000" cy="989464"/>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II Corinthians 4:17–5:10 (NKJV)</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F11E950-8753-C94B-8B7F-A91B117F555C}"/>
              </a:ext>
            </a:extLst>
          </p:cNvPr>
          <p:cNvSpPr>
            <a:spLocks noGrp="1"/>
          </p:cNvSpPr>
          <p:nvPr>
            <p:ph sz="quarter" idx="13"/>
          </p:nvPr>
        </p:nvSpPr>
        <p:spPr>
          <a:xfrm>
            <a:off x="0" y="895350"/>
            <a:ext cx="12192000" cy="5962651"/>
          </a:xfrm>
        </p:spPr>
        <p:txBody>
          <a:bodyPr>
            <a:noAutofit/>
          </a:bodyPr>
          <a:lstStyle/>
          <a:p>
            <a:pPr marL="45720" indent="0">
              <a:buNone/>
            </a:pPr>
            <a:r>
              <a:rPr kumimoji="0" lang="en-US" sz="5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10</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For we must all appear before the judgment seat of Christ, that each one may receive the things done in the body, according to what he has done, whether good or bad.</a:t>
            </a:r>
            <a:endParaRPr lang="en-US" sz="5400" dirty="0">
              <a:latin typeface="Trebuchet MS" panose="020B0603020202020204" pitchFamily="34" charset="0"/>
            </a:endParaRPr>
          </a:p>
        </p:txBody>
      </p:sp>
    </p:spTree>
    <p:extLst>
      <p:ext uri="{BB962C8B-B14F-4D97-AF65-F5344CB8AC3E}">
        <p14:creationId xmlns:p14="http://schemas.microsoft.com/office/powerpoint/2010/main" val="2110752094"/>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12192000" cy="2286000"/>
          </a:xfrm>
        </p:spPr>
        <p:txBody>
          <a:bodyPr>
            <a:normAutofit/>
          </a:bodyPr>
          <a:lstStyle/>
          <a:p>
            <a:pPr marL="0" indent="0" algn="l">
              <a:buNone/>
            </a:pPr>
            <a:r>
              <a:rPr lang="en-US" sz="72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Trebuchet MS" panose="020B0603020202020204" pitchFamily="34" charset="0"/>
              </a:rPr>
              <a:t>What the Bible Says About Our Comfort:</a:t>
            </a:r>
          </a:p>
        </p:txBody>
      </p:sp>
      <p:sp>
        <p:nvSpPr>
          <p:cNvPr id="3" name="Content Placeholder 2"/>
          <p:cNvSpPr>
            <a:spLocks noGrp="1"/>
          </p:cNvSpPr>
          <p:nvPr>
            <p:ph sz="quarter" idx="13"/>
          </p:nvPr>
        </p:nvSpPr>
        <p:spPr>
          <a:xfrm>
            <a:off x="0" y="3114674"/>
            <a:ext cx="12192000" cy="3706255"/>
          </a:xfrm>
        </p:spPr>
        <p:txBody>
          <a:bodyPr>
            <a:noAutofit/>
          </a:bodyPr>
          <a:lstStyle/>
          <a:p>
            <a:pPr marL="45720" indent="0">
              <a:lnSpc>
                <a:spcPct val="80000"/>
              </a:lnSpc>
              <a:buClr>
                <a:srgbClr val="C00000"/>
              </a:buClr>
              <a:buNone/>
            </a:pPr>
            <a:r>
              <a:rPr lang="en-US" sz="8800" b="1" i="1" dirty="0">
                <a:effectLst>
                  <a:outerShdw blurRad="38100" dist="38100" dir="2700000" algn="tl">
                    <a:srgbClr val="000000">
                      <a:alpha val="43137"/>
                    </a:srgbClr>
                  </a:outerShdw>
                </a:effectLst>
                <a:latin typeface="Trebuchet MS" panose="020B0603020202020204" pitchFamily="34" charset="0"/>
              </a:rPr>
              <a:t>We All Face Struggles, But Faith Reframes Them</a:t>
            </a:r>
          </a:p>
        </p:txBody>
      </p:sp>
    </p:spTree>
    <p:extLst>
      <p:ext uri="{BB962C8B-B14F-4D97-AF65-F5344CB8AC3E}">
        <p14:creationId xmlns:p14="http://schemas.microsoft.com/office/powerpoint/2010/main" val="1253636497"/>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694AEB10-DF97-961F-64AC-128EAC4ACD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F1A564-5F9C-477B-3D88-4033A7498062}"/>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Romans 8:28 (NASB) </a:t>
            </a:r>
          </a:p>
        </p:txBody>
      </p:sp>
      <p:sp>
        <p:nvSpPr>
          <p:cNvPr id="3" name="Content Placeholder 2">
            <a:extLst>
              <a:ext uri="{FF2B5EF4-FFF2-40B4-BE49-F238E27FC236}">
                <a16:creationId xmlns:a16="http://schemas.microsoft.com/office/drawing/2014/main" id="{5C34A85A-8C9E-4359-83AB-9FF55521F8BE}"/>
              </a:ext>
            </a:extLst>
          </p:cNvPr>
          <p:cNvSpPr>
            <a:spLocks noGrp="1"/>
          </p:cNvSpPr>
          <p:nvPr>
            <p:ph sz="quarter" idx="13"/>
          </p:nvPr>
        </p:nvSpPr>
        <p:spPr>
          <a:xfrm>
            <a:off x="0" y="1066800"/>
            <a:ext cx="12192000" cy="5791200"/>
          </a:xfrm>
        </p:spPr>
        <p:txBody>
          <a:bodyPr>
            <a:noAutofit/>
          </a:bodyPr>
          <a:lstStyle/>
          <a:p>
            <a:pPr marL="45720" indent="0">
              <a:buNone/>
            </a:pPr>
            <a:r>
              <a:rPr lang="en-US" sz="6600" dirty="0">
                <a:latin typeface="Trebuchet MS" panose="020B0603020202020204" pitchFamily="34" charset="0"/>
              </a:rPr>
              <a:t>And we know that God causes all things to work together for good to those who love God, to those who are called according to His purpose.</a:t>
            </a:r>
            <a:endParaRPr lang="en-US" sz="6600" dirty="0"/>
          </a:p>
        </p:txBody>
      </p:sp>
    </p:spTree>
    <p:extLst>
      <p:ext uri="{BB962C8B-B14F-4D97-AF65-F5344CB8AC3E}">
        <p14:creationId xmlns:p14="http://schemas.microsoft.com/office/powerpoint/2010/main" val="1936329889"/>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A4C04944-6D0C-1472-D81B-4A5DA73FFE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C02E9B-7078-B6A7-E5F6-3ECC71C76D87}"/>
              </a:ext>
            </a:extLst>
          </p:cNvPr>
          <p:cNvSpPr>
            <a:spLocks noGrp="1"/>
          </p:cNvSpPr>
          <p:nvPr>
            <p:ph type="title"/>
          </p:nvPr>
        </p:nvSpPr>
        <p:spPr>
          <a:xfrm>
            <a:off x="0" y="-8389"/>
            <a:ext cx="12192000" cy="9105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I Peter 1:6–7 (NASB) </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3999ACE4-A0B8-4F8C-33B6-E2D1F339F055}"/>
              </a:ext>
            </a:extLst>
          </p:cNvPr>
          <p:cNvSpPr>
            <a:spLocks noGrp="1"/>
          </p:cNvSpPr>
          <p:nvPr>
            <p:ph sz="quarter" idx="13"/>
          </p:nvPr>
        </p:nvSpPr>
        <p:spPr>
          <a:xfrm>
            <a:off x="0" y="902202"/>
            <a:ext cx="12192000" cy="5955799"/>
          </a:xfrm>
        </p:spPr>
        <p:txBody>
          <a:bodyPr>
            <a:noAutofit/>
          </a:bodyPr>
          <a:lstStyle/>
          <a:p>
            <a:r>
              <a:rPr lang="en-US" sz="6600" b="1" baseline="30000" dirty="0">
                <a:latin typeface="Trebuchet MS" panose="020B0603020202020204" pitchFamily="34" charset="0"/>
              </a:rPr>
              <a:t>6</a:t>
            </a:r>
            <a:r>
              <a:rPr lang="en-US" sz="6600" dirty="0">
                <a:latin typeface="Trebuchet MS" panose="020B0603020202020204" pitchFamily="34" charset="0"/>
              </a:rPr>
              <a:t> In this you greatly rejoice, even though now for a little while, if necessary, you have been distressed by various trials, </a:t>
            </a:r>
          </a:p>
        </p:txBody>
      </p:sp>
    </p:spTree>
    <p:extLst>
      <p:ext uri="{BB962C8B-B14F-4D97-AF65-F5344CB8AC3E}">
        <p14:creationId xmlns:p14="http://schemas.microsoft.com/office/powerpoint/2010/main" val="2573810386"/>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A9E53DAB-29EE-5911-C409-A3ACDF4B9B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A5D6F6-27C2-7FF1-EE8D-08A705E4C9FB}"/>
              </a:ext>
            </a:extLst>
          </p:cNvPr>
          <p:cNvSpPr>
            <a:spLocks noGrp="1"/>
          </p:cNvSpPr>
          <p:nvPr>
            <p:ph type="title"/>
          </p:nvPr>
        </p:nvSpPr>
        <p:spPr>
          <a:xfrm>
            <a:off x="0" y="-8389"/>
            <a:ext cx="12192000" cy="9105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I Peter 1:6–7 (NASB) </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9B8C6295-909B-D697-57A6-3A18DC5317FA}"/>
              </a:ext>
            </a:extLst>
          </p:cNvPr>
          <p:cNvSpPr>
            <a:spLocks noGrp="1"/>
          </p:cNvSpPr>
          <p:nvPr>
            <p:ph sz="quarter" idx="13"/>
          </p:nvPr>
        </p:nvSpPr>
        <p:spPr>
          <a:xfrm>
            <a:off x="0" y="902202"/>
            <a:ext cx="12192000" cy="5955799"/>
          </a:xfrm>
        </p:spPr>
        <p:txBody>
          <a:bodyPr>
            <a:noAutofit/>
          </a:bodyPr>
          <a:lstStyle/>
          <a:p>
            <a:r>
              <a:rPr lang="en-US" sz="6600" b="1" baseline="30000" dirty="0">
                <a:latin typeface="Trebuchet MS" panose="020B0603020202020204" pitchFamily="34" charset="0"/>
              </a:rPr>
              <a:t>7</a:t>
            </a:r>
            <a:r>
              <a:rPr lang="en-US" sz="6600" dirty="0">
                <a:latin typeface="Trebuchet MS" panose="020B0603020202020204" pitchFamily="34" charset="0"/>
              </a:rPr>
              <a:t> so that the proof of your faith, </a:t>
            </a:r>
            <a:r>
              <a:rPr lang="en-US" sz="6600" i="1" dirty="0">
                <a:latin typeface="Trebuchet MS" panose="020B0603020202020204" pitchFamily="34" charset="0"/>
              </a:rPr>
              <a:t>being</a:t>
            </a:r>
            <a:r>
              <a:rPr lang="en-US" sz="6600" dirty="0">
                <a:latin typeface="Trebuchet MS" panose="020B0603020202020204" pitchFamily="34" charset="0"/>
              </a:rPr>
              <a:t> more precious than gold which is perishable, even though tested by fire, may be found to result in praise and glory and honor at the revelation of Jesus Christ;</a:t>
            </a:r>
          </a:p>
        </p:txBody>
      </p:sp>
    </p:spTree>
    <p:extLst>
      <p:ext uri="{BB962C8B-B14F-4D97-AF65-F5344CB8AC3E}">
        <p14:creationId xmlns:p14="http://schemas.microsoft.com/office/powerpoint/2010/main" val="276745771"/>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D7917AF8-EBAD-6631-EE68-D0AD65CFF1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A08811-05EA-0D0E-B3C3-884756E55D3A}"/>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Hebrews 13:5 (KJV)</a:t>
            </a:r>
          </a:p>
        </p:txBody>
      </p:sp>
      <p:sp>
        <p:nvSpPr>
          <p:cNvPr id="3" name="Content Placeholder 2">
            <a:extLst>
              <a:ext uri="{FF2B5EF4-FFF2-40B4-BE49-F238E27FC236}">
                <a16:creationId xmlns:a16="http://schemas.microsoft.com/office/drawing/2014/main" id="{E1EA023E-C4C7-5717-98DC-8A79B6C9D4EC}"/>
              </a:ext>
            </a:extLst>
          </p:cNvPr>
          <p:cNvSpPr>
            <a:spLocks noGrp="1"/>
          </p:cNvSpPr>
          <p:nvPr>
            <p:ph sz="quarter" idx="13"/>
          </p:nvPr>
        </p:nvSpPr>
        <p:spPr>
          <a:xfrm>
            <a:off x="0" y="990600"/>
            <a:ext cx="12192000" cy="5867400"/>
          </a:xfrm>
        </p:spPr>
        <p:txBody>
          <a:bodyPr>
            <a:noAutofit/>
          </a:bodyPr>
          <a:lstStyle/>
          <a:p>
            <a:pPr marL="45720" indent="0">
              <a:buNone/>
            </a:pPr>
            <a:r>
              <a:rPr lang="en-US" sz="6600" dirty="0">
                <a:latin typeface="Trebuchet MS" panose="020B0603020202020204" pitchFamily="34" charset="0"/>
              </a:rPr>
              <a:t>Let your conversation be without covetousness; and be content with such things as ye have: for he hath said, I will never leave thee, nor forsake thee.</a:t>
            </a:r>
          </a:p>
        </p:txBody>
      </p:sp>
    </p:spTree>
    <p:extLst>
      <p:ext uri="{BB962C8B-B14F-4D97-AF65-F5344CB8AC3E}">
        <p14:creationId xmlns:p14="http://schemas.microsoft.com/office/powerpoint/2010/main" val="445067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8FC2BFC0-A208-C9D4-09C5-D3415E2EFC4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B29B72F-E85B-A131-E137-7E79E0B4748E}"/>
              </a:ext>
            </a:extLst>
          </p:cNvPr>
          <p:cNvSpPr>
            <a:spLocks noGrp="1"/>
          </p:cNvSpPr>
          <p:nvPr>
            <p:ph type="title"/>
          </p:nvPr>
        </p:nvSpPr>
        <p:spPr>
          <a:xfrm>
            <a:off x="0" y="0"/>
            <a:ext cx="12192000" cy="2286000"/>
          </a:xfrm>
        </p:spPr>
        <p:txBody>
          <a:bodyPr>
            <a:normAutofit/>
          </a:bodyPr>
          <a:lstStyle/>
          <a:p>
            <a:pPr marL="0" indent="0" algn="l">
              <a:buNone/>
            </a:pPr>
            <a:r>
              <a:rPr lang="en-US" sz="72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Trebuchet MS" panose="020B0603020202020204" pitchFamily="34" charset="0"/>
              </a:rPr>
              <a:t>What the Bible Says About Our Comfort:</a:t>
            </a:r>
          </a:p>
        </p:txBody>
      </p:sp>
      <p:sp>
        <p:nvSpPr>
          <p:cNvPr id="3" name="Content Placeholder 2">
            <a:extLst>
              <a:ext uri="{FF2B5EF4-FFF2-40B4-BE49-F238E27FC236}">
                <a16:creationId xmlns:a16="http://schemas.microsoft.com/office/drawing/2014/main" id="{B6964031-3ED0-8349-CE38-54A87817F5E3}"/>
              </a:ext>
            </a:extLst>
          </p:cNvPr>
          <p:cNvSpPr>
            <a:spLocks noGrp="1"/>
          </p:cNvSpPr>
          <p:nvPr>
            <p:ph sz="quarter" idx="13"/>
          </p:nvPr>
        </p:nvSpPr>
        <p:spPr>
          <a:xfrm>
            <a:off x="0" y="2381250"/>
            <a:ext cx="12192000" cy="4439679"/>
          </a:xfrm>
        </p:spPr>
        <p:txBody>
          <a:bodyPr>
            <a:noAutofit/>
          </a:bodyPr>
          <a:lstStyle/>
          <a:p>
            <a:pPr marL="45720" indent="0">
              <a:lnSpc>
                <a:spcPct val="80000"/>
              </a:lnSpc>
              <a:buClr>
                <a:srgbClr val="C00000"/>
              </a:buClr>
              <a:buNone/>
            </a:pPr>
            <a:r>
              <a:rPr lang="en-US" sz="8800" b="1" i="1" dirty="0">
                <a:effectLst>
                  <a:outerShdw blurRad="38100" dist="38100" dir="2700000" algn="tl">
                    <a:srgbClr val="000000">
                      <a:alpha val="43137"/>
                    </a:srgbClr>
                  </a:outerShdw>
                </a:effectLst>
                <a:latin typeface="Trebuchet MS" panose="020B0603020202020204" pitchFamily="34" charset="0"/>
              </a:rPr>
              <a:t>Walking by Faith Feels Uncomfortable, but It’s Actually the More Certain Path</a:t>
            </a:r>
          </a:p>
        </p:txBody>
      </p:sp>
    </p:spTree>
    <p:extLst>
      <p:ext uri="{BB962C8B-B14F-4D97-AF65-F5344CB8AC3E}">
        <p14:creationId xmlns:p14="http://schemas.microsoft.com/office/powerpoint/2010/main" val="2369727469"/>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A80120B4-2724-FDAF-AB33-8100D1AC82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0EC0E6-C4A0-6210-707E-A947A9FC868E}"/>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Hebrews 11:1 (KJV) </a:t>
            </a:r>
          </a:p>
        </p:txBody>
      </p:sp>
      <p:sp>
        <p:nvSpPr>
          <p:cNvPr id="3" name="Content Placeholder 2">
            <a:extLst>
              <a:ext uri="{FF2B5EF4-FFF2-40B4-BE49-F238E27FC236}">
                <a16:creationId xmlns:a16="http://schemas.microsoft.com/office/drawing/2014/main" id="{90EA10B9-9399-5ABB-E4DC-3027D4D3A8F3}"/>
              </a:ext>
            </a:extLst>
          </p:cNvPr>
          <p:cNvSpPr>
            <a:spLocks noGrp="1"/>
          </p:cNvSpPr>
          <p:nvPr>
            <p:ph sz="quarter" idx="13"/>
          </p:nvPr>
        </p:nvSpPr>
        <p:spPr>
          <a:xfrm>
            <a:off x="0" y="1219200"/>
            <a:ext cx="12192000" cy="5638800"/>
          </a:xfrm>
        </p:spPr>
        <p:txBody>
          <a:bodyPr>
            <a:noAutofit/>
          </a:bodyPr>
          <a:lstStyle/>
          <a:p>
            <a:pPr marL="45720" indent="0">
              <a:buNone/>
            </a:pPr>
            <a:r>
              <a:rPr lang="en-US" sz="8000" dirty="0">
                <a:latin typeface="Trebuchet MS" panose="020B0603020202020204" pitchFamily="34" charset="0"/>
              </a:rPr>
              <a:t>Now faith is the substance of things hoped for, the evidence of things not seen</a:t>
            </a:r>
            <a:endParaRPr lang="en-US" sz="8000" dirty="0"/>
          </a:p>
        </p:txBody>
      </p:sp>
    </p:spTree>
    <p:extLst>
      <p:ext uri="{BB962C8B-B14F-4D97-AF65-F5344CB8AC3E}">
        <p14:creationId xmlns:p14="http://schemas.microsoft.com/office/powerpoint/2010/main" val="3797974859"/>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2A588A09-9443-D680-6011-5F8D016A9C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0539CD-4D51-19EB-5A2C-3F4B5C840B21}"/>
              </a:ext>
            </a:extLst>
          </p:cNvPr>
          <p:cNvSpPr>
            <a:spLocks noGrp="1"/>
          </p:cNvSpPr>
          <p:nvPr>
            <p:ph type="title"/>
          </p:nvPr>
        </p:nvSpPr>
        <p:spPr>
          <a:xfrm>
            <a:off x="0" y="-8390"/>
            <a:ext cx="12192000" cy="910591"/>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Romans 8:24–25 (NASB) </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1E7AF04B-063A-2AEE-ACFB-A411CFBA28FC}"/>
              </a:ext>
            </a:extLst>
          </p:cNvPr>
          <p:cNvSpPr>
            <a:spLocks noGrp="1"/>
          </p:cNvSpPr>
          <p:nvPr>
            <p:ph sz="quarter" idx="13"/>
          </p:nvPr>
        </p:nvSpPr>
        <p:spPr>
          <a:xfrm>
            <a:off x="0" y="902202"/>
            <a:ext cx="12192000" cy="5955799"/>
          </a:xfrm>
        </p:spPr>
        <p:txBody>
          <a:bodyPr>
            <a:noAutofit/>
          </a:bodyPr>
          <a:lstStyle/>
          <a:p>
            <a:r>
              <a:rPr lang="en-US" sz="6000" b="1" baseline="30000" dirty="0">
                <a:latin typeface="Trebuchet MS" panose="020B0603020202020204" pitchFamily="34" charset="0"/>
              </a:rPr>
              <a:t>24</a:t>
            </a:r>
            <a:r>
              <a:rPr lang="en-US" sz="6000" dirty="0">
                <a:latin typeface="Trebuchet MS" panose="020B0603020202020204" pitchFamily="34" charset="0"/>
              </a:rPr>
              <a:t> For in hope we have been saved, but hope that is seen is not hope; for who hopes for what he </a:t>
            </a:r>
            <a:r>
              <a:rPr lang="en-US" sz="6000" i="1" dirty="0">
                <a:latin typeface="Trebuchet MS" panose="020B0603020202020204" pitchFamily="34" charset="0"/>
              </a:rPr>
              <a:t>already</a:t>
            </a:r>
            <a:r>
              <a:rPr lang="en-US" sz="6000" dirty="0">
                <a:latin typeface="Trebuchet MS" panose="020B0603020202020204" pitchFamily="34" charset="0"/>
              </a:rPr>
              <a:t> sees? </a:t>
            </a:r>
          </a:p>
          <a:p>
            <a:r>
              <a:rPr lang="en-US" sz="6000" b="1" baseline="30000" dirty="0">
                <a:latin typeface="Trebuchet MS" panose="020B0603020202020204" pitchFamily="34" charset="0"/>
              </a:rPr>
              <a:t>25</a:t>
            </a:r>
            <a:r>
              <a:rPr lang="en-US" sz="6000" dirty="0">
                <a:latin typeface="Trebuchet MS" panose="020B0603020202020204" pitchFamily="34" charset="0"/>
              </a:rPr>
              <a:t> But if we hope for what we do not see, with perseverance we wait eagerly for it.</a:t>
            </a:r>
          </a:p>
        </p:txBody>
      </p:sp>
    </p:spTree>
    <p:extLst>
      <p:ext uri="{BB962C8B-B14F-4D97-AF65-F5344CB8AC3E}">
        <p14:creationId xmlns:p14="http://schemas.microsoft.com/office/powerpoint/2010/main" val="370950556"/>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A5868B3C-8413-9940-019C-151F5496AEA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7C1CB97-2F9C-EA36-D042-14C91B70D5F3}"/>
              </a:ext>
            </a:extLst>
          </p:cNvPr>
          <p:cNvPicPr>
            <a:picLocks noChangeAspect="1"/>
          </p:cNvPicPr>
          <p:nvPr/>
        </p:nvPicPr>
        <p:blipFill>
          <a:blip r:embed="rId3"/>
          <a:stretch>
            <a:fillRect/>
          </a:stretch>
        </p:blipFill>
        <p:spPr>
          <a:xfrm>
            <a:off x="0" y="0"/>
            <a:ext cx="12192000" cy="6857999"/>
          </a:xfrm>
          <a:prstGeom prst="rect">
            <a:avLst/>
          </a:prstGeom>
        </p:spPr>
      </p:pic>
      <p:sp>
        <p:nvSpPr>
          <p:cNvPr id="11" name="Title 10">
            <a:extLst>
              <a:ext uri="{FF2B5EF4-FFF2-40B4-BE49-F238E27FC236}">
                <a16:creationId xmlns:a16="http://schemas.microsoft.com/office/drawing/2014/main" id="{F66FD0C6-418A-9594-D548-86A32E243643}"/>
              </a:ext>
            </a:extLst>
          </p:cNvPr>
          <p:cNvSpPr>
            <a:spLocks noGrp="1"/>
          </p:cNvSpPr>
          <p:nvPr>
            <p:ph type="title"/>
          </p:nvPr>
        </p:nvSpPr>
        <p:spPr>
          <a:xfrm>
            <a:off x="0" y="0"/>
            <a:ext cx="12192000" cy="2400300"/>
          </a:xfrm>
        </p:spPr>
        <p:txBody>
          <a:bodyPr>
            <a:normAutofit/>
          </a:bodyPr>
          <a:lstStyle/>
          <a:p>
            <a:pPr algn="ctr"/>
            <a:r>
              <a:rPr lang="en-US" sz="8000" b="1" dirty="0">
                <a:solidFill>
                  <a:srgbClr val="FF0000"/>
                </a:solidFill>
                <a:effectLst>
                  <a:outerShdw blurRad="38100" dist="38100" dir="2700000" algn="tl">
                    <a:srgbClr val="000000">
                      <a:alpha val="43137"/>
                    </a:srgbClr>
                  </a:outerShdw>
                </a:effectLst>
              </a:rPr>
              <a:t>Getting Comfortable with the Uncomfortable</a:t>
            </a:r>
          </a:p>
        </p:txBody>
      </p:sp>
      <p:sp>
        <p:nvSpPr>
          <p:cNvPr id="21" name="Content Placeholder 20">
            <a:extLst>
              <a:ext uri="{FF2B5EF4-FFF2-40B4-BE49-F238E27FC236}">
                <a16:creationId xmlns:a16="http://schemas.microsoft.com/office/drawing/2014/main" id="{836D5B35-1E67-FB1C-9325-569D7596E58A}"/>
              </a:ext>
            </a:extLst>
          </p:cNvPr>
          <p:cNvSpPr>
            <a:spLocks noGrp="1"/>
          </p:cNvSpPr>
          <p:nvPr>
            <p:ph sz="quarter" idx="13"/>
          </p:nvPr>
        </p:nvSpPr>
        <p:spPr>
          <a:xfrm>
            <a:off x="4010025" y="4962526"/>
            <a:ext cx="8181975" cy="1895474"/>
          </a:xfrm>
        </p:spPr>
        <p:txBody>
          <a:bodyPr anchor="b">
            <a:noAutofit/>
          </a:bodyPr>
          <a:lstStyle/>
          <a:p>
            <a:pPr algn="r"/>
            <a:endParaRPr lang="en-US" sz="900" dirty="0">
              <a:solidFill>
                <a:srgbClr val="FFFF00"/>
              </a:solidFill>
            </a:endParaRPr>
          </a:p>
          <a:p>
            <a:pPr algn="r"/>
            <a:endParaRPr lang="en-US" sz="900" dirty="0">
              <a:solidFill>
                <a:srgbClr val="FFFF00"/>
              </a:solidFill>
            </a:endParaRPr>
          </a:p>
          <a:p>
            <a:pPr algn="r"/>
            <a:endParaRPr lang="en-US" sz="900" dirty="0">
              <a:solidFill>
                <a:srgbClr val="FFFF00"/>
              </a:solidFill>
            </a:endParaRPr>
          </a:p>
          <a:p>
            <a:pPr algn="r"/>
            <a:endParaRPr lang="en-US" sz="900" dirty="0">
              <a:solidFill>
                <a:srgbClr val="FFFF00"/>
              </a:solidFill>
            </a:endParaRPr>
          </a:p>
          <a:p>
            <a:pPr algn="r"/>
            <a:endParaRPr lang="en-US" sz="900" dirty="0">
              <a:solidFill>
                <a:srgbClr val="FFFF00"/>
              </a:solidFill>
            </a:endParaRPr>
          </a:p>
          <a:p>
            <a:pPr algn="r"/>
            <a:endParaRPr lang="en-US" sz="900" dirty="0">
              <a:solidFill>
                <a:srgbClr val="FFFF00"/>
              </a:solidFill>
            </a:endParaRPr>
          </a:p>
          <a:p>
            <a:pPr algn="r"/>
            <a:r>
              <a:rPr lang="en-US" sz="6000" dirty="0">
                <a:solidFill>
                  <a:srgbClr val="FFFF00"/>
                </a:solidFill>
              </a:rPr>
              <a:t>II Corinthians 4:17 - 5:10</a:t>
            </a:r>
          </a:p>
        </p:txBody>
      </p:sp>
    </p:spTree>
    <p:extLst>
      <p:ext uri="{BB962C8B-B14F-4D97-AF65-F5344CB8AC3E}">
        <p14:creationId xmlns:p14="http://schemas.microsoft.com/office/powerpoint/2010/main" val="1372820570"/>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FDF5EF63-4146-6A21-FE8B-85A00FC3E7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8B8793-3342-2833-70F0-07322A139B2B}"/>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John 20:29 (NASB) </a:t>
            </a:r>
          </a:p>
        </p:txBody>
      </p:sp>
      <p:sp>
        <p:nvSpPr>
          <p:cNvPr id="3" name="Content Placeholder 2">
            <a:extLst>
              <a:ext uri="{FF2B5EF4-FFF2-40B4-BE49-F238E27FC236}">
                <a16:creationId xmlns:a16="http://schemas.microsoft.com/office/drawing/2014/main" id="{8B9B7A1B-A303-4263-A087-3F7C0DD6ED58}"/>
              </a:ext>
            </a:extLst>
          </p:cNvPr>
          <p:cNvSpPr>
            <a:spLocks noGrp="1"/>
          </p:cNvSpPr>
          <p:nvPr>
            <p:ph sz="quarter" idx="13"/>
          </p:nvPr>
        </p:nvSpPr>
        <p:spPr>
          <a:xfrm>
            <a:off x="0" y="990600"/>
            <a:ext cx="12192000" cy="5867400"/>
          </a:xfrm>
        </p:spPr>
        <p:txBody>
          <a:bodyPr>
            <a:noAutofit/>
          </a:bodyPr>
          <a:lstStyle/>
          <a:p>
            <a:pPr marL="45720" indent="0">
              <a:buNone/>
            </a:pPr>
            <a:r>
              <a:rPr lang="en-US" sz="7200" dirty="0">
                <a:latin typeface="Trebuchet MS" panose="020B0603020202020204" pitchFamily="34" charset="0"/>
              </a:rPr>
              <a:t>Jesus said to him, </a:t>
            </a:r>
            <a:r>
              <a:rPr kumimoji="0" lang="en-US" sz="72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a:t>
            </a:r>
            <a:r>
              <a:rPr lang="en-US" sz="7200" dirty="0">
                <a:latin typeface="Trebuchet MS" panose="020B0603020202020204" pitchFamily="34" charset="0"/>
              </a:rPr>
              <a:t>Because you have seen Me, have you believed? Blessed are they who did not see, and yet believed."</a:t>
            </a:r>
          </a:p>
        </p:txBody>
      </p:sp>
    </p:spTree>
    <p:extLst>
      <p:ext uri="{BB962C8B-B14F-4D97-AF65-F5344CB8AC3E}">
        <p14:creationId xmlns:p14="http://schemas.microsoft.com/office/powerpoint/2010/main" val="1210210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9F23E515-5FA5-38E0-4529-D63E0BA6D98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682A86B-91E2-85F3-F115-7EF8422D5813}"/>
              </a:ext>
            </a:extLst>
          </p:cNvPr>
          <p:cNvSpPr>
            <a:spLocks noGrp="1"/>
          </p:cNvSpPr>
          <p:nvPr>
            <p:ph type="title"/>
          </p:nvPr>
        </p:nvSpPr>
        <p:spPr>
          <a:xfrm>
            <a:off x="0" y="0"/>
            <a:ext cx="12192000" cy="2286000"/>
          </a:xfrm>
        </p:spPr>
        <p:txBody>
          <a:bodyPr>
            <a:normAutofit/>
          </a:bodyPr>
          <a:lstStyle/>
          <a:p>
            <a:pPr marL="0" indent="0" algn="l">
              <a:buNone/>
            </a:pPr>
            <a:r>
              <a:rPr lang="en-US" sz="72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Trebuchet MS" panose="020B0603020202020204" pitchFamily="34" charset="0"/>
              </a:rPr>
              <a:t>What the Bible Says About Our Comfort:</a:t>
            </a:r>
          </a:p>
        </p:txBody>
      </p:sp>
      <p:sp>
        <p:nvSpPr>
          <p:cNvPr id="3" name="Content Placeholder 2">
            <a:extLst>
              <a:ext uri="{FF2B5EF4-FFF2-40B4-BE49-F238E27FC236}">
                <a16:creationId xmlns:a16="http://schemas.microsoft.com/office/drawing/2014/main" id="{B6DE4842-74CF-C61F-3929-3DC2D7AC1820}"/>
              </a:ext>
            </a:extLst>
          </p:cNvPr>
          <p:cNvSpPr>
            <a:spLocks noGrp="1"/>
          </p:cNvSpPr>
          <p:nvPr>
            <p:ph sz="quarter" idx="13"/>
          </p:nvPr>
        </p:nvSpPr>
        <p:spPr>
          <a:xfrm>
            <a:off x="0" y="2381250"/>
            <a:ext cx="12192000" cy="4439679"/>
          </a:xfrm>
        </p:spPr>
        <p:txBody>
          <a:bodyPr>
            <a:noAutofit/>
          </a:bodyPr>
          <a:lstStyle/>
          <a:p>
            <a:pPr marL="45720" indent="0">
              <a:lnSpc>
                <a:spcPct val="80000"/>
              </a:lnSpc>
              <a:buClr>
                <a:srgbClr val="C00000"/>
              </a:buClr>
              <a:buNone/>
            </a:pPr>
            <a:r>
              <a:rPr lang="en-US" sz="8800" b="1" i="1" dirty="0">
                <a:effectLst>
                  <a:outerShdw blurRad="38100" dist="38100" dir="2700000" algn="tl">
                    <a:srgbClr val="000000">
                      <a:alpha val="43137"/>
                    </a:srgbClr>
                  </a:outerShdw>
                </a:effectLst>
                <a:latin typeface="Trebuchet MS" panose="020B0603020202020204" pitchFamily="34" charset="0"/>
              </a:rPr>
              <a:t>Walking by Faith Must Become Our Lifestyle, Not Our Emergency Plan</a:t>
            </a:r>
          </a:p>
        </p:txBody>
      </p:sp>
    </p:spTree>
    <p:extLst>
      <p:ext uri="{BB962C8B-B14F-4D97-AF65-F5344CB8AC3E}">
        <p14:creationId xmlns:p14="http://schemas.microsoft.com/office/powerpoint/2010/main" val="3624126413"/>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30B60A0E-7F3E-89DF-897C-572C4AD7EA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2CAB82-833D-95EC-9D5C-12DF3E51A7F5}"/>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Romans 12:2 (NASB) </a:t>
            </a:r>
          </a:p>
        </p:txBody>
      </p:sp>
      <p:sp>
        <p:nvSpPr>
          <p:cNvPr id="3" name="Content Placeholder 2">
            <a:extLst>
              <a:ext uri="{FF2B5EF4-FFF2-40B4-BE49-F238E27FC236}">
                <a16:creationId xmlns:a16="http://schemas.microsoft.com/office/drawing/2014/main" id="{5D771282-D359-294A-E0B4-DC854D405A05}"/>
              </a:ext>
            </a:extLst>
          </p:cNvPr>
          <p:cNvSpPr>
            <a:spLocks noGrp="1"/>
          </p:cNvSpPr>
          <p:nvPr>
            <p:ph sz="quarter" idx="13"/>
          </p:nvPr>
        </p:nvSpPr>
        <p:spPr>
          <a:xfrm>
            <a:off x="0" y="990600"/>
            <a:ext cx="12192000" cy="5867400"/>
          </a:xfrm>
        </p:spPr>
        <p:txBody>
          <a:bodyPr>
            <a:noAutofit/>
          </a:bodyPr>
          <a:lstStyle/>
          <a:p>
            <a:pPr marL="45720" indent="0">
              <a:buNone/>
            </a:pPr>
            <a:r>
              <a:rPr lang="en-US" sz="6400" dirty="0">
                <a:latin typeface="Trebuchet MS" panose="020B0603020202020204" pitchFamily="34" charset="0"/>
              </a:rPr>
              <a:t>And do not be conformed to this world, but be transformed by the renewing of your mind, so that you may prove what the will of God is, that which is good and acceptable and perfect.</a:t>
            </a:r>
          </a:p>
        </p:txBody>
      </p:sp>
    </p:spTree>
    <p:extLst>
      <p:ext uri="{BB962C8B-B14F-4D97-AF65-F5344CB8AC3E}">
        <p14:creationId xmlns:p14="http://schemas.microsoft.com/office/powerpoint/2010/main" val="26797116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08697376-ED09-F542-F202-2F963DE67B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352B81-5941-2E21-FB52-91F28103E656}"/>
              </a:ext>
            </a:extLst>
          </p:cNvPr>
          <p:cNvSpPr>
            <a:spLocks noGrp="1"/>
          </p:cNvSpPr>
          <p:nvPr>
            <p:ph type="title"/>
          </p:nvPr>
        </p:nvSpPr>
        <p:spPr>
          <a:xfrm>
            <a:off x="0" y="-8389"/>
            <a:ext cx="12192000" cy="9105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I Corinthians 2:5 (NASB) </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F78CC78-A8FB-E19A-2EA0-3E49B597D1FB}"/>
              </a:ext>
            </a:extLst>
          </p:cNvPr>
          <p:cNvSpPr>
            <a:spLocks noGrp="1"/>
          </p:cNvSpPr>
          <p:nvPr>
            <p:ph sz="quarter" idx="13"/>
          </p:nvPr>
        </p:nvSpPr>
        <p:spPr>
          <a:xfrm>
            <a:off x="0" y="902202"/>
            <a:ext cx="12192000" cy="5955799"/>
          </a:xfrm>
        </p:spPr>
        <p:txBody>
          <a:bodyPr>
            <a:noAutofit/>
          </a:bodyPr>
          <a:lstStyle/>
          <a:p>
            <a:pPr marL="45720" indent="0">
              <a:buNone/>
            </a:pPr>
            <a:r>
              <a:rPr lang="en-US" sz="8000" dirty="0">
                <a:latin typeface="Trebuchet MS" panose="020B0603020202020204" pitchFamily="34" charset="0"/>
              </a:rPr>
              <a:t>so that your faith would not rest on the wisdom of men, </a:t>
            </a:r>
          </a:p>
          <a:p>
            <a:pPr marL="45720" indent="0">
              <a:buNone/>
            </a:pPr>
            <a:r>
              <a:rPr lang="en-US" sz="8000" dirty="0">
                <a:latin typeface="Trebuchet MS" panose="020B0603020202020204" pitchFamily="34" charset="0"/>
              </a:rPr>
              <a:t>but on the power of God.</a:t>
            </a:r>
          </a:p>
        </p:txBody>
      </p:sp>
    </p:spTree>
    <p:extLst>
      <p:ext uri="{BB962C8B-B14F-4D97-AF65-F5344CB8AC3E}">
        <p14:creationId xmlns:p14="http://schemas.microsoft.com/office/powerpoint/2010/main" val="3322042183"/>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B328CBF7-02B1-A770-CB38-1E52863BC5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839A6B-57A1-D0A8-AC23-4189F11C9FE8}"/>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Colossians 2:6-7 (NASB) </a:t>
            </a:r>
          </a:p>
        </p:txBody>
      </p:sp>
      <p:sp>
        <p:nvSpPr>
          <p:cNvPr id="3" name="Content Placeholder 2">
            <a:extLst>
              <a:ext uri="{FF2B5EF4-FFF2-40B4-BE49-F238E27FC236}">
                <a16:creationId xmlns:a16="http://schemas.microsoft.com/office/drawing/2014/main" id="{3DCF5733-5BF1-442D-9ABD-C6B5028638AC}"/>
              </a:ext>
            </a:extLst>
          </p:cNvPr>
          <p:cNvSpPr>
            <a:spLocks noGrp="1"/>
          </p:cNvSpPr>
          <p:nvPr>
            <p:ph sz="quarter" idx="13"/>
          </p:nvPr>
        </p:nvSpPr>
        <p:spPr>
          <a:xfrm>
            <a:off x="0" y="1143000"/>
            <a:ext cx="12192000" cy="5715000"/>
          </a:xfrm>
        </p:spPr>
        <p:txBody>
          <a:bodyPr>
            <a:noAutofit/>
          </a:bodyPr>
          <a:lstStyle/>
          <a:p>
            <a:r>
              <a:rPr lang="en-US" sz="5400" b="1" baseline="30000" dirty="0">
                <a:latin typeface="Trebuchet MS" panose="020B0603020202020204" pitchFamily="34" charset="0"/>
              </a:rPr>
              <a:t>6</a:t>
            </a:r>
            <a:r>
              <a:rPr lang="en-US" sz="5400" dirty="0">
                <a:latin typeface="Trebuchet MS" panose="020B0603020202020204" pitchFamily="34" charset="0"/>
              </a:rPr>
              <a:t> Therefore as you have received Christ Jesus the Lord, </a:t>
            </a:r>
            <a:r>
              <a:rPr lang="en-US" sz="5400" i="1" dirty="0">
                <a:latin typeface="Trebuchet MS" panose="020B0603020202020204" pitchFamily="34" charset="0"/>
              </a:rPr>
              <a:t>so</a:t>
            </a:r>
            <a:r>
              <a:rPr lang="en-US" sz="5400" dirty="0">
                <a:latin typeface="Trebuchet MS" panose="020B0603020202020204" pitchFamily="34" charset="0"/>
              </a:rPr>
              <a:t> walk in Him, </a:t>
            </a:r>
            <a:r>
              <a:rPr lang="en-US" sz="5400" b="1" baseline="30000" dirty="0">
                <a:latin typeface="Trebuchet MS" panose="020B0603020202020204" pitchFamily="34" charset="0"/>
              </a:rPr>
              <a:t>7</a:t>
            </a:r>
            <a:r>
              <a:rPr lang="en-US" sz="5400" dirty="0">
                <a:latin typeface="Trebuchet MS" panose="020B0603020202020204" pitchFamily="34" charset="0"/>
              </a:rPr>
              <a:t> having been firmly rooted </a:t>
            </a:r>
            <a:r>
              <a:rPr lang="en-US" sz="5400" i="1" dirty="0">
                <a:latin typeface="Trebuchet MS" panose="020B0603020202020204" pitchFamily="34" charset="0"/>
              </a:rPr>
              <a:t>and now</a:t>
            </a:r>
            <a:r>
              <a:rPr lang="en-US" sz="5400" dirty="0">
                <a:latin typeface="Trebuchet MS" panose="020B0603020202020204" pitchFamily="34" charset="0"/>
              </a:rPr>
              <a:t> being built up in Him and established in your faith, just as you were instructed, </a:t>
            </a:r>
            <a:r>
              <a:rPr lang="en-US" sz="5400" i="1" dirty="0">
                <a:latin typeface="Trebuchet MS" panose="020B0603020202020204" pitchFamily="34" charset="0"/>
              </a:rPr>
              <a:t>and</a:t>
            </a:r>
            <a:r>
              <a:rPr lang="en-US" sz="5400" dirty="0">
                <a:latin typeface="Trebuchet MS" panose="020B0603020202020204" pitchFamily="34" charset="0"/>
              </a:rPr>
              <a:t> overflowing with gratitude.</a:t>
            </a:r>
          </a:p>
        </p:txBody>
      </p:sp>
    </p:spTree>
    <p:extLst>
      <p:ext uri="{BB962C8B-B14F-4D97-AF65-F5344CB8AC3E}">
        <p14:creationId xmlns:p14="http://schemas.microsoft.com/office/powerpoint/2010/main" val="38816108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0" y="0"/>
            <a:ext cx="12192000" cy="6858000"/>
          </a:xfrm>
        </p:spPr>
        <p:txBody>
          <a:bodyPr>
            <a:noAutofit/>
          </a:bodyPr>
          <a:lstStyle/>
          <a:p>
            <a:pPr marL="45720" indent="0">
              <a:buNone/>
            </a:pPr>
            <a:r>
              <a:rPr lang="en-US" sz="6600" dirty="0">
                <a:solidFill>
                  <a:srgbClr val="FF0000"/>
                </a:solidFill>
                <a:effectLst>
                  <a:outerShdw blurRad="38100" dist="38100" dir="2700000" algn="tl">
                    <a:srgbClr val="000000">
                      <a:alpha val="43137"/>
                    </a:srgbClr>
                  </a:outerShdw>
                </a:effectLst>
                <a:latin typeface="Calibri" panose="020F0502020204030204" pitchFamily="34" charset="0"/>
              </a:rPr>
              <a:t>Get Comfortable Walking by Faith</a:t>
            </a:r>
          </a:p>
          <a:p>
            <a:pPr marL="45720" indent="0">
              <a:buNone/>
            </a:pPr>
            <a:r>
              <a:rPr lang="en-US" sz="6000" dirty="0">
                <a:solidFill>
                  <a:srgbClr val="000000"/>
                </a:solidFill>
                <a:effectLst>
                  <a:outerShdw blurRad="38100" dist="38100" dir="2700000" algn="tl">
                    <a:srgbClr val="000000">
                      <a:alpha val="43137"/>
                    </a:srgbClr>
                  </a:outerShdw>
                </a:effectLst>
                <a:latin typeface="Calibri" panose="020F0502020204030204" pitchFamily="34" charset="0"/>
              </a:rPr>
              <a:t>Struggles are real — but temporary</a:t>
            </a:r>
          </a:p>
          <a:p>
            <a:pPr marL="45720" indent="0">
              <a:buNone/>
            </a:pPr>
            <a:endParaRPr lang="en-US" sz="1000" dirty="0">
              <a:solidFill>
                <a:srgbClr val="000000"/>
              </a:solidFill>
              <a:effectLst>
                <a:outerShdw blurRad="38100" dist="38100" dir="2700000" algn="tl">
                  <a:srgbClr val="000000">
                    <a:alpha val="43137"/>
                  </a:srgbClr>
                </a:outerShdw>
              </a:effectLst>
              <a:latin typeface="Calibri" panose="020F0502020204030204" pitchFamily="34" charset="0"/>
            </a:endParaRPr>
          </a:p>
          <a:p>
            <a:pPr marL="45720" indent="0">
              <a:buNone/>
            </a:pPr>
            <a:r>
              <a:rPr lang="en-US" sz="6000" dirty="0">
                <a:solidFill>
                  <a:srgbClr val="000000"/>
                </a:solidFill>
                <a:effectLst>
                  <a:outerShdw blurRad="38100" dist="38100" dir="2700000" algn="tl">
                    <a:srgbClr val="000000">
                      <a:alpha val="43137"/>
                    </a:srgbClr>
                  </a:outerShdw>
                </a:effectLst>
                <a:latin typeface="Calibri" panose="020F0502020204030204" pitchFamily="34" charset="0"/>
              </a:rPr>
              <a:t>Sight is shaky — but faith is steady</a:t>
            </a:r>
          </a:p>
          <a:p>
            <a:pPr marL="45720" indent="0">
              <a:buNone/>
            </a:pPr>
            <a:endParaRPr lang="en-US" sz="1100" dirty="0">
              <a:solidFill>
                <a:srgbClr val="000000"/>
              </a:solidFill>
              <a:effectLst>
                <a:outerShdw blurRad="38100" dist="38100" dir="2700000" algn="tl">
                  <a:srgbClr val="000000">
                    <a:alpha val="43137"/>
                  </a:srgbClr>
                </a:outerShdw>
              </a:effectLst>
              <a:latin typeface="Calibri" panose="020F0502020204030204" pitchFamily="34" charset="0"/>
            </a:endParaRPr>
          </a:p>
          <a:p>
            <a:pPr marL="45720" indent="0">
              <a:buNone/>
            </a:pPr>
            <a:r>
              <a:rPr lang="en-US" sz="6000" dirty="0">
                <a:solidFill>
                  <a:srgbClr val="000000"/>
                </a:solidFill>
                <a:effectLst>
                  <a:outerShdw blurRad="38100" dist="38100" dir="2700000" algn="tl">
                    <a:srgbClr val="000000">
                      <a:alpha val="43137"/>
                    </a:srgbClr>
                  </a:outerShdw>
                </a:effectLst>
                <a:latin typeface="Calibri" panose="020F0502020204030204" pitchFamily="34" charset="0"/>
              </a:rPr>
              <a:t>Faith grows — and becomes a lifestyle</a:t>
            </a:r>
          </a:p>
          <a:p>
            <a:pPr marL="45720" indent="0">
              <a:buNone/>
            </a:pPr>
            <a:endParaRPr lang="en-US" sz="1400" dirty="0">
              <a:solidFill>
                <a:srgbClr val="000000"/>
              </a:solidFill>
              <a:effectLst>
                <a:outerShdw blurRad="38100" dist="38100" dir="2700000" algn="tl">
                  <a:srgbClr val="000000">
                    <a:alpha val="43137"/>
                  </a:srgbClr>
                </a:outerShdw>
              </a:effectLst>
              <a:latin typeface="Calibri" panose="020F0502020204030204" pitchFamily="34" charset="0"/>
            </a:endParaRPr>
          </a:p>
          <a:p>
            <a:pPr marL="45720" indent="0">
              <a:buNone/>
            </a:pPr>
            <a:r>
              <a:rPr lang="en-US" sz="6000" dirty="0">
                <a:solidFill>
                  <a:srgbClr val="000000"/>
                </a:solidFill>
                <a:effectLst>
                  <a:outerShdw blurRad="38100" dist="38100" dir="2700000" algn="tl">
                    <a:srgbClr val="000000">
                      <a:alpha val="43137"/>
                    </a:srgbClr>
                  </a:outerShdw>
                </a:effectLst>
                <a:latin typeface="Calibri" panose="020F0502020204030204" pitchFamily="34" charset="0"/>
              </a:rPr>
              <a:t>Your faith becomes a witness — and strengthens others </a:t>
            </a:r>
          </a:p>
        </p:txBody>
      </p:sp>
    </p:spTree>
    <p:extLst>
      <p:ext uri="{BB962C8B-B14F-4D97-AF65-F5344CB8AC3E}">
        <p14:creationId xmlns:p14="http://schemas.microsoft.com/office/powerpoint/2010/main" val="2493926850"/>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52225" name="Rectangle 2"/>
          <p:cNvSpPr>
            <a:spLocks noGrp="1"/>
          </p:cNvSpPr>
          <p:nvPr>
            <p:ph type="title"/>
          </p:nvPr>
        </p:nvSpPr>
        <p:spPr bwMode="auto">
          <a:xfrm>
            <a:off x="0" y="152400"/>
            <a:ext cx="12191999" cy="1143000"/>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8800" i="1" dirty="0">
                <a:solidFill>
                  <a:srgbClr val="C00000"/>
                </a:solidFill>
                <a:effectLst>
                  <a:outerShdw blurRad="38100" dist="38100" dir="2700000" algn="tl">
                    <a:srgbClr val="000000">
                      <a:alpha val="43137"/>
                    </a:srgbClr>
                  </a:outerShdw>
                </a:effectLst>
              </a:rPr>
              <a:t>Hear: Romans 10:17</a:t>
            </a:r>
          </a:p>
        </p:txBody>
      </p:sp>
      <p:sp>
        <p:nvSpPr>
          <p:cNvPr id="52226" name="Rectangle 3"/>
          <p:cNvSpPr>
            <a:spLocks noGrp="1"/>
          </p:cNvSpPr>
          <p:nvPr>
            <p:ph sz="quarter" idx="13"/>
          </p:nvPr>
        </p:nvSpPr>
        <p:spPr>
          <a:xfrm>
            <a:off x="-1" y="1295400"/>
            <a:ext cx="12191999" cy="5562600"/>
          </a:xfrm>
        </p:spPr>
        <p:txBody>
          <a:bodyPr>
            <a:normAutofit/>
          </a:bodyPr>
          <a:lstStyle/>
          <a:p>
            <a:pPr marL="0" indent="0">
              <a:buNone/>
            </a:pPr>
            <a:r>
              <a:rPr lang="en-US" sz="9600" i="1" dirty="0">
                <a:effectLst>
                  <a:outerShdw blurRad="38100" dist="38100" dir="2700000" algn="tl">
                    <a:srgbClr val="000000">
                      <a:alpha val="43137"/>
                    </a:srgbClr>
                  </a:outerShdw>
                </a:effectLst>
              </a:rPr>
              <a:t>So then faith cometh by hearing, and hearing by the word of God.</a:t>
            </a:r>
          </a:p>
        </p:txBody>
      </p:sp>
      <p:pic>
        <p:nvPicPr>
          <p:cNvPr id="52227" name="Picture 4" descr="MP900443601[1]"/>
          <p:cNvPicPr>
            <a:picLocks noChangeAspect="1" noChangeArrowheads="1"/>
          </p:cNvPicPr>
          <p:nvPr/>
        </p:nvPicPr>
        <p:blipFill>
          <a:blip r:embed="rId4"/>
          <a:srcRect/>
          <a:stretch>
            <a:fillRect/>
          </a:stretch>
        </p:blipFill>
        <p:spPr bwMode="auto">
          <a:xfrm>
            <a:off x="10028585" y="5405718"/>
            <a:ext cx="2176862" cy="1447800"/>
          </a:xfrm>
          <a:prstGeom prst="rect">
            <a:avLst/>
          </a:prstGeom>
          <a:no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3326393578"/>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53249" name="Rectangle 2"/>
          <p:cNvSpPr>
            <a:spLocks noGrp="1"/>
          </p:cNvSpPr>
          <p:nvPr>
            <p:ph type="title"/>
          </p:nvPr>
        </p:nvSpPr>
        <p:spPr bwMode="auto">
          <a:xfrm>
            <a:off x="0" y="0"/>
            <a:ext cx="12192000" cy="1140546"/>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7000" i="1" dirty="0">
                <a:solidFill>
                  <a:srgbClr val="C00000"/>
                </a:solidFill>
                <a:effectLst>
                  <a:outerShdw blurRad="38100" dist="38100" dir="2700000" algn="tl">
                    <a:srgbClr val="000000">
                      <a:alpha val="43137"/>
                    </a:srgbClr>
                  </a:outerShdw>
                </a:effectLst>
              </a:rPr>
              <a:t>Believe: Hebrews 11:6</a:t>
            </a:r>
          </a:p>
        </p:txBody>
      </p:sp>
      <p:sp>
        <p:nvSpPr>
          <p:cNvPr id="53250" name="Rectangle 3"/>
          <p:cNvSpPr>
            <a:spLocks noGrp="1"/>
          </p:cNvSpPr>
          <p:nvPr>
            <p:ph sz="quarter" idx="13"/>
          </p:nvPr>
        </p:nvSpPr>
        <p:spPr>
          <a:xfrm>
            <a:off x="0" y="1828800"/>
            <a:ext cx="12192000" cy="5029200"/>
          </a:xfrm>
        </p:spPr>
        <p:txBody>
          <a:bodyPr>
            <a:noAutofit/>
          </a:bodyPr>
          <a:lstStyle/>
          <a:p>
            <a:pPr marL="0" indent="0">
              <a:lnSpc>
                <a:spcPct val="90000"/>
              </a:lnSpc>
              <a:buNone/>
            </a:pPr>
            <a:r>
              <a:rPr lang="en-US" sz="7000" i="1" dirty="0">
                <a:effectLst>
                  <a:outerShdw blurRad="38100" dist="38100" dir="2700000" algn="tl">
                    <a:srgbClr val="000000">
                      <a:alpha val="43137"/>
                    </a:srgbClr>
                  </a:outerShdw>
                </a:effectLst>
              </a:rPr>
              <a:t>But without faith it is impossible to please him: for he that cometh to God must believe that he is, and that he is a rewarder of them that diligently seek him.</a:t>
            </a:r>
          </a:p>
        </p:txBody>
      </p:sp>
      <p:pic>
        <p:nvPicPr>
          <p:cNvPr id="53251" name="Picture 4" descr="MP900443601[1]"/>
          <p:cNvPicPr>
            <a:picLocks noChangeAspect="1" noChangeArrowheads="1"/>
          </p:cNvPicPr>
          <p:nvPr/>
        </p:nvPicPr>
        <p:blipFill>
          <a:blip r:embed="rId4"/>
          <a:srcRect/>
          <a:stretch>
            <a:fillRect/>
          </a:stretch>
        </p:blipFill>
        <p:spPr bwMode="auto">
          <a:xfrm>
            <a:off x="9806823" y="13854"/>
            <a:ext cx="2385178" cy="1586346"/>
          </a:xfrm>
          <a:prstGeom prst="rect">
            <a:avLst/>
          </a:prstGeom>
          <a:noFill/>
          <a:ln w="9525">
            <a:noFill/>
            <a:miter lim="800000"/>
            <a:headEnd/>
            <a:tailEnd/>
          </a:ln>
        </p:spPr>
      </p:pic>
    </p:spTree>
    <p:extLst>
      <p:ext uri="{BB962C8B-B14F-4D97-AF65-F5344CB8AC3E}">
        <p14:creationId xmlns:p14="http://schemas.microsoft.com/office/powerpoint/2010/main" val="2996834355"/>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54273" name="Rectangle 2"/>
          <p:cNvSpPr>
            <a:spLocks noGrp="1"/>
          </p:cNvSpPr>
          <p:nvPr>
            <p:ph type="title"/>
          </p:nvPr>
        </p:nvSpPr>
        <p:spPr bwMode="auto">
          <a:xfrm>
            <a:off x="0" y="6927"/>
            <a:ext cx="12192000" cy="983673"/>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8800" i="1" dirty="0">
                <a:solidFill>
                  <a:srgbClr val="C00000"/>
                </a:solidFill>
                <a:effectLst>
                  <a:outerShdw blurRad="38100" dist="38100" dir="2700000" algn="tl">
                    <a:srgbClr val="000000">
                      <a:alpha val="43137"/>
                    </a:srgbClr>
                  </a:outerShdw>
                </a:effectLst>
              </a:rPr>
              <a:t>Repent: Luke 13:3</a:t>
            </a:r>
          </a:p>
        </p:txBody>
      </p:sp>
      <p:sp>
        <p:nvSpPr>
          <p:cNvPr id="54274" name="Rectangle 3"/>
          <p:cNvSpPr>
            <a:spLocks noGrp="1"/>
          </p:cNvSpPr>
          <p:nvPr>
            <p:ph sz="quarter" idx="13"/>
          </p:nvPr>
        </p:nvSpPr>
        <p:spPr>
          <a:xfrm>
            <a:off x="0" y="1447800"/>
            <a:ext cx="12268200" cy="5403272"/>
          </a:xfrm>
        </p:spPr>
        <p:txBody>
          <a:bodyPr>
            <a:normAutofit/>
          </a:bodyPr>
          <a:lstStyle/>
          <a:p>
            <a:pPr marL="0" indent="0">
              <a:buNone/>
            </a:pPr>
            <a:r>
              <a:rPr lang="en-US" sz="9600" i="1" dirty="0">
                <a:effectLst>
                  <a:outerShdw blurRad="38100" dist="38100" dir="2700000" algn="tl">
                    <a:srgbClr val="000000">
                      <a:alpha val="43137"/>
                    </a:srgbClr>
                  </a:outerShdw>
                </a:effectLst>
              </a:rPr>
              <a:t>I tell you, Nay: but, except ye repent, ye shall all likewise perish.</a:t>
            </a:r>
            <a:r>
              <a:rPr lang="en-US" sz="9600" i="1" dirty="0">
                <a:solidFill>
                  <a:srgbClr val="3333CC"/>
                </a:solidFill>
                <a:effectLst>
                  <a:outerShdw blurRad="38100" dist="38100" dir="2700000" algn="tl">
                    <a:srgbClr val="000000">
                      <a:alpha val="43137"/>
                    </a:srgbClr>
                  </a:outerShdw>
                </a:effectLst>
              </a:rPr>
              <a:t> </a:t>
            </a:r>
          </a:p>
        </p:txBody>
      </p:sp>
      <p:pic>
        <p:nvPicPr>
          <p:cNvPr id="54275" name="Picture 4" descr="MP900443601[1]"/>
          <p:cNvPicPr>
            <a:picLocks noChangeAspect="1" noChangeArrowheads="1"/>
          </p:cNvPicPr>
          <p:nvPr/>
        </p:nvPicPr>
        <p:blipFill>
          <a:blip r:embed="rId4"/>
          <a:srcRect/>
          <a:stretch>
            <a:fillRect/>
          </a:stretch>
        </p:blipFill>
        <p:spPr bwMode="auto">
          <a:xfrm>
            <a:off x="9671421" y="5181601"/>
            <a:ext cx="2520580" cy="1676400"/>
          </a:xfrm>
          <a:prstGeom prst="rect">
            <a:avLst/>
          </a:prstGeom>
          <a:noFill/>
          <a:ln w="9525">
            <a:noFill/>
            <a:miter lim="800000"/>
            <a:headEnd/>
            <a:tailEnd/>
          </a:ln>
        </p:spPr>
      </p:pic>
    </p:spTree>
    <p:extLst>
      <p:ext uri="{BB962C8B-B14F-4D97-AF65-F5344CB8AC3E}">
        <p14:creationId xmlns:p14="http://schemas.microsoft.com/office/powerpoint/2010/main" val="1544492235"/>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55297" name="Rectangle 2"/>
          <p:cNvSpPr>
            <a:spLocks noGrp="1"/>
          </p:cNvSpPr>
          <p:nvPr>
            <p:ph type="title"/>
          </p:nvPr>
        </p:nvSpPr>
        <p:spPr bwMode="auto">
          <a:xfrm>
            <a:off x="0" y="0"/>
            <a:ext cx="12192000" cy="990600"/>
          </a:xfrm>
          <a:noFill/>
        </p:spPr>
        <p:txBody>
          <a:bodyPr vert="horz" wrap="square" lIns="91440" tIns="45720" rIns="91440" bIns="45720" numCol="1" rtlCol="0" anchor="t" anchorCtr="0" compatLnSpc="1">
            <a:prstTxWarp prst="textNoShape">
              <a:avLst/>
            </a:prstTxWarp>
            <a:normAutofit/>
          </a:bodyPr>
          <a:lstStyle/>
          <a:p>
            <a:pPr marL="0" indent="0" algn="l">
              <a:buNone/>
            </a:pPr>
            <a:r>
              <a:rPr lang="en-US" sz="6600" i="1" dirty="0">
                <a:solidFill>
                  <a:srgbClr val="C00000"/>
                </a:solidFill>
                <a:effectLst>
                  <a:outerShdw blurRad="38100" dist="38100" dir="2700000" algn="tl">
                    <a:srgbClr val="000000">
                      <a:alpha val="43137"/>
                    </a:srgbClr>
                  </a:outerShdw>
                </a:effectLst>
              </a:rPr>
              <a:t>Confess: Matthew 10:32-33</a:t>
            </a:r>
          </a:p>
        </p:txBody>
      </p:sp>
      <p:sp>
        <p:nvSpPr>
          <p:cNvPr id="55298" name="Rectangle 3"/>
          <p:cNvSpPr>
            <a:spLocks noGrp="1"/>
          </p:cNvSpPr>
          <p:nvPr>
            <p:ph sz="quarter" idx="13"/>
          </p:nvPr>
        </p:nvSpPr>
        <p:spPr>
          <a:xfrm>
            <a:off x="0" y="1600200"/>
            <a:ext cx="12192000" cy="5257800"/>
          </a:xfrm>
        </p:spPr>
        <p:txBody>
          <a:bodyPr>
            <a:noAutofit/>
          </a:bodyPr>
          <a:lstStyle/>
          <a:p>
            <a:pPr marL="0" indent="0">
              <a:buNone/>
            </a:pPr>
            <a:r>
              <a:rPr lang="en-US" sz="5500" b="1" i="1" dirty="0">
                <a:hlinkClick r:id="rId4"/>
              </a:rPr>
              <a:t>32</a:t>
            </a:r>
            <a:r>
              <a:rPr lang="en-US" sz="5500" b="1" i="1" dirty="0"/>
              <a:t> </a:t>
            </a:r>
            <a:r>
              <a:rPr lang="en-US" sz="5500" i="1" dirty="0">
                <a:effectLst>
                  <a:outerShdw blurRad="38100" dist="38100" dir="2700000" algn="tl">
                    <a:srgbClr val="000000">
                      <a:alpha val="43137"/>
                    </a:srgbClr>
                  </a:outerShdw>
                </a:effectLst>
              </a:rPr>
              <a:t>Whosoever therefore shall confess me before men, him will I confess also before my Father which is in heaven.</a:t>
            </a:r>
            <a:r>
              <a:rPr lang="en-US" sz="5500" b="1" i="1" dirty="0">
                <a:effectLst>
                  <a:outerShdw blurRad="38100" dist="38100" dir="2700000" algn="tl">
                    <a:srgbClr val="000000">
                      <a:alpha val="43137"/>
                    </a:srgbClr>
                  </a:outerShdw>
                </a:effectLst>
              </a:rPr>
              <a:t> </a:t>
            </a:r>
          </a:p>
          <a:p>
            <a:pPr marL="0" indent="0">
              <a:buNone/>
            </a:pPr>
            <a:r>
              <a:rPr lang="en-US" sz="5500" b="1" i="1" dirty="0">
                <a:hlinkClick r:id="rId5"/>
              </a:rPr>
              <a:t>33</a:t>
            </a:r>
            <a:r>
              <a:rPr lang="en-US" sz="5500" b="1" i="1" dirty="0"/>
              <a:t> </a:t>
            </a:r>
            <a:r>
              <a:rPr lang="en-US" sz="5500" i="1" dirty="0">
                <a:effectLst>
                  <a:outerShdw blurRad="38100" dist="38100" dir="2700000" algn="tl">
                    <a:srgbClr val="000000">
                      <a:alpha val="43137"/>
                    </a:srgbClr>
                  </a:outerShdw>
                </a:effectLst>
              </a:rPr>
              <a:t>But whosoever shall deny me before men, him will I also deny before my Father which is in heaven. </a:t>
            </a:r>
          </a:p>
        </p:txBody>
      </p:sp>
      <p:pic>
        <p:nvPicPr>
          <p:cNvPr id="55299" name="Picture 4" descr="MP900443601[1]"/>
          <p:cNvPicPr>
            <a:picLocks noChangeAspect="1" noChangeArrowheads="1"/>
          </p:cNvPicPr>
          <p:nvPr/>
        </p:nvPicPr>
        <p:blipFill>
          <a:blip r:embed="rId6"/>
          <a:srcRect/>
          <a:stretch>
            <a:fillRect/>
          </a:stretch>
        </p:blipFill>
        <p:spPr bwMode="auto">
          <a:xfrm>
            <a:off x="10016522" y="-1"/>
            <a:ext cx="2175478" cy="1447801"/>
          </a:xfrm>
          <a:prstGeom prst="rect">
            <a:avLst/>
          </a:prstGeom>
          <a:noFill/>
          <a:ln w="9525">
            <a:noFill/>
            <a:miter lim="800000"/>
            <a:headEnd/>
            <a:tailEnd/>
          </a:ln>
        </p:spPr>
      </p:pic>
    </p:spTree>
    <p:extLst>
      <p:ext uri="{BB962C8B-B14F-4D97-AF65-F5344CB8AC3E}">
        <p14:creationId xmlns:p14="http://schemas.microsoft.com/office/powerpoint/2010/main" val="2421991286"/>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II Corinthians 5:7 (NKJV)</a:t>
            </a:r>
          </a:p>
        </p:txBody>
      </p:sp>
      <p:sp>
        <p:nvSpPr>
          <p:cNvPr id="3" name="Content Placeholder 2"/>
          <p:cNvSpPr>
            <a:spLocks noGrp="1"/>
          </p:cNvSpPr>
          <p:nvPr>
            <p:ph sz="quarter" idx="13"/>
          </p:nvPr>
        </p:nvSpPr>
        <p:spPr>
          <a:xfrm>
            <a:off x="0" y="1219200"/>
            <a:ext cx="12192000" cy="5638800"/>
          </a:xfrm>
        </p:spPr>
        <p:txBody>
          <a:bodyPr>
            <a:noAutofit/>
          </a:bodyPr>
          <a:lstStyle/>
          <a:p>
            <a:pPr marL="45720" indent="0" algn="ctr">
              <a:buNone/>
            </a:pPr>
            <a:r>
              <a:rPr lang="en-US" sz="11500" dirty="0">
                <a:latin typeface="Trebuchet MS" panose="020B0603020202020204" pitchFamily="34" charset="0"/>
              </a:rPr>
              <a:t>For we walk by faith, </a:t>
            </a:r>
          </a:p>
          <a:p>
            <a:pPr marL="45720" indent="0" algn="ctr">
              <a:buNone/>
            </a:pPr>
            <a:r>
              <a:rPr lang="en-US" sz="11500" dirty="0">
                <a:latin typeface="Trebuchet MS" panose="020B0603020202020204" pitchFamily="34" charset="0"/>
              </a:rPr>
              <a:t>not by sight</a:t>
            </a:r>
            <a:endParaRPr lang="en-US" sz="11500" dirty="0"/>
          </a:p>
        </p:txBody>
      </p:sp>
    </p:spTree>
    <p:extLst>
      <p:ext uri="{BB962C8B-B14F-4D97-AF65-F5344CB8AC3E}">
        <p14:creationId xmlns:p14="http://schemas.microsoft.com/office/powerpoint/2010/main" val="42961008"/>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56321" name="Rectangle 2"/>
          <p:cNvSpPr>
            <a:spLocks noGrp="1"/>
          </p:cNvSpPr>
          <p:nvPr>
            <p:ph type="title"/>
          </p:nvPr>
        </p:nvSpPr>
        <p:spPr bwMode="auto">
          <a:xfrm>
            <a:off x="1" y="0"/>
            <a:ext cx="12223028" cy="1371600"/>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8800" i="1" dirty="0">
                <a:solidFill>
                  <a:srgbClr val="C00000"/>
                </a:solidFill>
                <a:effectLst>
                  <a:outerShdw blurRad="38100" dist="38100" dir="2700000" algn="tl">
                    <a:srgbClr val="000000">
                      <a:alpha val="43137"/>
                    </a:srgbClr>
                  </a:outerShdw>
                </a:effectLst>
              </a:rPr>
              <a:t>Baptize: Acts 22:16</a:t>
            </a:r>
          </a:p>
        </p:txBody>
      </p:sp>
      <p:sp>
        <p:nvSpPr>
          <p:cNvPr id="56322" name="Rectangle 3"/>
          <p:cNvSpPr>
            <a:spLocks noGrp="1"/>
          </p:cNvSpPr>
          <p:nvPr>
            <p:ph sz="quarter" idx="13"/>
          </p:nvPr>
        </p:nvSpPr>
        <p:spPr>
          <a:xfrm>
            <a:off x="-1" y="1524000"/>
            <a:ext cx="12191999" cy="5334000"/>
          </a:xfrm>
        </p:spPr>
        <p:txBody>
          <a:bodyPr>
            <a:normAutofit/>
          </a:bodyPr>
          <a:lstStyle/>
          <a:p>
            <a:pPr marL="0" indent="0">
              <a:buNone/>
            </a:pPr>
            <a:r>
              <a:rPr lang="en-US" sz="8000" i="1" dirty="0">
                <a:effectLst>
                  <a:outerShdw blurRad="38100" dist="38100" dir="2700000" algn="tl">
                    <a:srgbClr val="000000">
                      <a:alpha val="43137"/>
                    </a:srgbClr>
                  </a:outerShdw>
                </a:effectLst>
              </a:rPr>
              <a:t>And now why </a:t>
            </a:r>
            <a:r>
              <a:rPr lang="en-US" sz="8000" i="1" dirty="0" err="1">
                <a:effectLst>
                  <a:outerShdw blurRad="38100" dist="38100" dir="2700000" algn="tl">
                    <a:srgbClr val="000000">
                      <a:alpha val="43137"/>
                    </a:srgbClr>
                  </a:outerShdw>
                </a:effectLst>
              </a:rPr>
              <a:t>tarriest</a:t>
            </a:r>
            <a:r>
              <a:rPr lang="en-US" sz="8000" i="1" dirty="0">
                <a:effectLst>
                  <a:outerShdw blurRad="38100" dist="38100" dir="2700000" algn="tl">
                    <a:srgbClr val="000000">
                      <a:alpha val="43137"/>
                    </a:srgbClr>
                  </a:outerShdw>
                </a:effectLst>
              </a:rPr>
              <a:t> thou? arise, and be baptized, and wash away thy sins, calling on the name of the Lord.</a:t>
            </a:r>
          </a:p>
        </p:txBody>
      </p:sp>
      <p:pic>
        <p:nvPicPr>
          <p:cNvPr id="56323" name="Picture 4" descr="MP900443601[1]"/>
          <p:cNvPicPr>
            <a:picLocks noChangeAspect="1" noChangeArrowheads="1"/>
          </p:cNvPicPr>
          <p:nvPr/>
        </p:nvPicPr>
        <p:blipFill>
          <a:blip r:embed="rId4"/>
          <a:srcRect/>
          <a:stretch>
            <a:fillRect/>
          </a:stretch>
        </p:blipFill>
        <p:spPr bwMode="auto">
          <a:xfrm>
            <a:off x="9933421" y="-10413"/>
            <a:ext cx="2289608" cy="1524133"/>
          </a:xfrm>
          <a:prstGeom prst="rect">
            <a:avLst/>
          </a:prstGeom>
          <a:noFill/>
          <a:ln w="9525">
            <a:noFill/>
            <a:miter lim="800000"/>
            <a:headEnd/>
            <a:tailEnd/>
          </a:ln>
        </p:spPr>
      </p:pic>
      <p:pic>
        <p:nvPicPr>
          <p:cNvPr id="56324" name="Picture 2" descr="C:\Users\Fain\AppData\Local\Microsoft\Windows\Temporary Internet Files\Content.IE5\RW2PWPFG\MC900057792[1].wmf"/>
          <p:cNvPicPr>
            <a:picLocks noChangeAspect="1" noChangeArrowheads="1"/>
          </p:cNvPicPr>
          <p:nvPr/>
        </p:nvPicPr>
        <p:blipFill>
          <a:blip r:embed="rId5"/>
          <a:srcRect/>
          <a:stretch>
            <a:fillRect/>
          </a:stretch>
        </p:blipFill>
        <p:spPr bwMode="auto">
          <a:xfrm>
            <a:off x="9933421" y="4899025"/>
            <a:ext cx="2227262" cy="1936750"/>
          </a:xfrm>
          <a:prstGeom prst="rect">
            <a:avLst/>
          </a:prstGeom>
          <a:noFill/>
          <a:ln w="9525">
            <a:noFill/>
            <a:miter lim="800000"/>
            <a:headEnd/>
            <a:tailEnd/>
          </a:ln>
        </p:spPr>
      </p:pic>
    </p:spTree>
    <p:extLst>
      <p:ext uri="{BB962C8B-B14F-4D97-AF65-F5344CB8AC3E}">
        <p14:creationId xmlns:p14="http://schemas.microsoft.com/office/powerpoint/2010/main" val="1368784749"/>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A0D3CDFF-FB7B-414D-A54E-E3527CA606C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D49659E-9407-FDAE-6750-A1FA7A14098A}"/>
              </a:ext>
            </a:extLst>
          </p:cNvPr>
          <p:cNvPicPr>
            <a:picLocks noChangeAspect="1"/>
          </p:cNvPicPr>
          <p:nvPr/>
        </p:nvPicPr>
        <p:blipFill>
          <a:blip r:embed="rId3"/>
          <a:stretch>
            <a:fillRect/>
          </a:stretch>
        </p:blipFill>
        <p:spPr>
          <a:xfrm>
            <a:off x="0" y="0"/>
            <a:ext cx="12192000" cy="6857999"/>
          </a:xfrm>
          <a:prstGeom prst="rect">
            <a:avLst/>
          </a:prstGeom>
        </p:spPr>
      </p:pic>
      <p:sp>
        <p:nvSpPr>
          <p:cNvPr id="11" name="Title 10">
            <a:extLst>
              <a:ext uri="{FF2B5EF4-FFF2-40B4-BE49-F238E27FC236}">
                <a16:creationId xmlns:a16="http://schemas.microsoft.com/office/drawing/2014/main" id="{A24EBBA4-12F1-1B01-F2DA-F656D13EEF2A}"/>
              </a:ext>
            </a:extLst>
          </p:cNvPr>
          <p:cNvSpPr>
            <a:spLocks noGrp="1"/>
          </p:cNvSpPr>
          <p:nvPr>
            <p:ph type="title"/>
          </p:nvPr>
        </p:nvSpPr>
        <p:spPr>
          <a:xfrm>
            <a:off x="0" y="-1"/>
            <a:ext cx="12192000" cy="2828925"/>
          </a:xfrm>
        </p:spPr>
        <p:txBody>
          <a:bodyPr>
            <a:normAutofit/>
          </a:bodyPr>
          <a:lstStyle/>
          <a:p>
            <a:pPr algn="ctr"/>
            <a:r>
              <a:rPr lang="en-US" sz="8800" b="1" dirty="0">
                <a:solidFill>
                  <a:srgbClr val="FF0000"/>
                </a:solidFill>
                <a:effectLst>
                  <a:outerShdw blurRad="38100" dist="38100" dir="2700000" algn="tl">
                    <a:srgbClr val="000000">
                      <a:alpha val="43137"/>
                    </a:srgbClr>
                  </a:outerShdw>
                </a:effectLst>
              </a:rPr>
              <a:t>Your Comfort Becomes Their Comfort</a:t>
            </a:r>
          </a:p>
        </p:txBody>
      </p:sp>
      <p:sp>
        <p:nvSpPr>
          <p:cNvPr id="21" name="Content Placeholder 20">
            <a:extLst>
              <a:ext uri="{FF2B5EF4-FFF2-40B4-BE49-F238E27FC236}">
                <a16:creationId xmlns:a16="http://schemas.microsoft.com/office/drawing/2014/main" id="{E72D8EA2-F9E3-EDD2-C828-C67595F52F9E}"/>
              </a:ext>
            </a:extLst>
          </p:cNvPr>
          <p:cNvSpPr>
            <a:spLocks noGrp="1"/>
          </p:cNvSpPr>
          <p:nvPr>
            <p:ph sz="quarter" idx="13"/>
          </p:nvPr>
        </p:nvSpPr>
        <p:spPr>
          <a:xfrm>
            <a:off x="4714875" y="4962526"/>
            <a:ext cx="7477125" cy="1895474"/>
          </a:xfrm>
        </p:spPr>
        <p:txBody>
          <a:bodyPr anchor="b">
            <a:noAutofit/>
          </a:bodyPr>
          <a:lstStyle/>
          <a:p>
            <a:pPr algn="r"/>
            <a:endParaRPr lang="en-US" sz="900" dirty="0">
              <a:solidFill>
                <a:srgbClr val="FFFF00"/>
              </a:solidFill>
            </a:endParaRPr>
          </a:p>
          <a:p>
            <a:pPr algn="r"/>
            <a:endParaRPr lang="en-US" sz="900" dirty="0">
              <a:solidFill>
                <a:srgbClr val="FFFF00"/>
              </a:solidFill>
            </a:endParaRPr>
          </a:p>
          <a:p>
            <a:pPr algn="r"/>
            <a:endParaRPr lang="en-US" sz="900" dirty="0">
              <a:solidFill>
                <a:srgbClr val="FFFF00"/>
              </a:solidFill>
            </a:endParaRPr>
          </a:p>
          <a:p>
            <a:pPr algn="r"/>
            <a:endParaRPr lang="en-US" sz="900" dirty="0">
              <a:solidFill>
                <a:srgbClr val="FFFF00"/>
              </a:solidFill>
            </a:endParaRPr>
          </a:p>
          <a:p>
            <a:pPr algn="r"/>
            <a:endParaRPr lang="en-US" sz="900" dirty="0">
              <a:solidFill>
                <a:srgbClr val="FFFF00"/>
              </a:solidFill>
            </a:endParaRPr>
          </a:p>
          <a:p>
            <a:pPr algn="r"/>
            <a:endParaRPr lang="en-US" sz="900" dirty="0">
              <a:solidFill>
                <a:srgbClr val="FFFF00"/>
              </a:solidFill>
            </a:endParaRPr>
          </a:p>
          <a:p>
            <a:pPr algn="r"/>
            <a:r>
              <a:rPr lang="en-US" sz="6000" dirty="0">
                <a:solidFill>
                  <a:srgbClr val="FFFF00"/>
                </a:solidFill>
              </a:rPr>
              <a:t>II Corinthians 5:14 - 15</a:t>
            </a:r>
          </a:p>
        </p:txBody>
      </p:sp>
    </p:spTree>
    <p:extLst>
      <p:ext uri="{BB962C8B-B14F-4D97-AF65-F5344CB8AC3E}">
        <p14:creationId xmlns:p14="http://schemas.microsoft.com/office/powerpoint/2010/main" val="3965496092"/>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CB31ADCD-28E9-AA52-21D8-9F35A8DCC3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656C39-666F-6BA6-FBF8-828C43FEF6E9}"/>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II Corinthians 5:14–15 (NKJV)</a:t>
            </a:r>
          </a:p>
        </p:txBody>
      </p:sp>
      <p:sp>
        <p:nvSpPr>
          <p:cNvPr id="3" name="Content Placeholder 2">
            <a:extLst>
              <a:ext uri="{FF2B5EF4-FFF2-40B4-BE49-F238E27FC236}">
                <a16:creationId xmlns:a16="http://schemas.microsoft.com/office/drawing/2014/main" id="{E7AC9454-C017-F995-F57C-99A3FCA015F0}"/>
              </a:ext>
            </a:extLst>
          </p:cNvPr>
          <p:cNvSpPr>
            <a:spLocks noGrp="1"/>
          </p:cNvSpPr>
          <p:nvPr>
            <p:ph sz="quarter" idx="13"/>
          </p:nvPr>
        </p:nvSpPr>
        <p:spPr>
          <a:xfrm>
            <a:off x="0" y="1066800"/>
            <a:ext cx="12192000" cy="5791200"/>
          </a:xfrm>
        </p:spPr>
        <p:txBody>
          <a:bodyPr>
            <a:noAutofit/>
          </a:bodyPr>
          <a:lstStyle/>
          <a:p>
            <a:r>
              <a:rPr lang="en-US" sz="5400" b="1" baseline="30000" dirty="0">
                <a:latin typeface="Trebuchet MS" panose="020B0603020202020204" pitchFamily="34" charset="0"/>
              </a:rPr>
              <a:t>14</a:t>
            </a:r>
            <a:r>
              <a:rPr lang="en-US" sz="5400" dirty="0">
                <a:latin typeface="Trebuchet MS" panose="020B0603020202020204" pitchFamily="34" charset="0"/>
              </a:rPr>
              <a:t> For the love of Christ compels us, because we judge thus: that if One died for all, then all died;</a:t>
            </a:r>
          </a:p>
          <a:p>
            <a:r>
              <a:rPr lang="en-US" sz="5400" b="1" baseline="30000" dirty="0">
                <a:latin typeface="Trebuchet MS" panose="020B0603020202020204" pitchFamily="34" charset="0"/>
              </a:rPr>
              <a:t>15</a:t>
            </a:r>
            <a:r>
              <a:rPr lang="en-US" sz="5400" dirty="0">
                <a:latin typeface="Trebuchet MS" panose="020B0603020202020204" pitchFamily="34" charset="0"/>
              </a:rPr>
              <a:t> and He died for all, that those who live should live no longer for themselves, but for Him who died for them and rose again.</a:t>
            </a:r>
          </a:p>
        </p:txBody>
      </p:sp>
    </p:spTree>
    <p:extLst>
      <p:ext uri="{BB962C8B-B14F-4D97-AF65-F5344CB8AC3E}">
        <p14:creationId xmlns:p14="http://schemas.microsoft.com/office/powerpoint/2010/main" val="2673296645"/>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10356F3A-FD3F-94D3-9C00-5976954EE36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6FB62C1-AF4E-6BA0-78EC-2D3E4B6F78F5}"/>
              </a:ext>
            </a:extLst>
          </p:cNvPr>
          <p:cNvSpPr>
            <a:spLocks noGrp="1"/>
          </p:cNvSpPr>
          <p:nvPr>
            <p:ph type="title"/>
          </p:nvPr>
        </p:nvSpPr>
        <p:spPr>
          <a:xfrm>
            <a:off x="0" y="0"/>
            <a:ext cx="12192000" cy="2286000"/>
          </a:xfrm>
        </p:spPr>
        <p:txBody>
          <a:bodyPr>
            <a:normAutofit/>
          </a:bodyPr>
          <a:lstStyle/>
          <a:p>
            <a:pPr marL="0" indent="0" algn="l">
              <a:buNone/>
            </a:pPr>
            <a:r>
              <a:rPr lang="en-US" sz="72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Trebuchet MS" panose="020B0603020202020204" pitchFamily="34" charset="0"/>
              </a:rPr>
              <a:t>What the Bible Says About Their Comfort:</a:t>
            </a:r>
          </a:p>
        </p:txBody>
      </p:sp>
      <p:sp>
        <p:nvSpPr>
          <p:cNvPr id="3" name="Content Placeholder 2">
            <a:extLst>
              <a:ext uri="{FF2B5EF4-FFF2-40B4-BE49-F238E27FC236}">
                <a16:creationId xmlns:a16="http://schemas.microsoft.com/office/drawing/2014/main" id="{B8E44906-EFAF-9D22-D054-D108D55F4441}"/>
              </a:ext>
            </a:extLst>
          </p:cNvPr>
          <p:cNvSpPr>
            <a:spLocks noGrp="1"/>
          </p:cNvSpPr>
          <p:nvPr>
            <p:ph sz="quarter" idx="13"/>
          </p:nvPr>
        </p:nvSpPr>
        <p:spPr>
          <a:xfrm>
            <a:off x="0" y="3114674"/>
            <a:ext cx="12192000" cy="3706255"/>
          </a:xfrm>
        </p:spPr>
        <p:txBody>
          <a:bodyPr>
            <a:noAutofit/>
          </a:bodyPr>
          <a:lstStyle/>
          <a:p>
            <a:pPr marL="45720" indent="0">
              <a:lnSpc>
                <a:spcPct val="80000"/>
              </a:lnSpc>
              <a:buClr>
                <a:srgbClr val="C00000"/>
              </a:buClr>
              <a:buNone/>
            </a:pPr>
            <a:r>
              <a:rPr lang="en-US" sz="8800" b="1" i="1" dirty="0">
                <a:effectLst>
                  <a:outerShdw blurRad="38100" dist="38100" dir="2700000" algn="tl">
                    <a:srgbClr val="000000">
                      <a:alpha val="43137"/>
                    </a:srgbClr>
                  </a:outerShdw>
                </a:effectLst>
                <a:latin typeface="Trebuchet MS" panose="020B0603020202020204" pitchFamily="34" charset="0"/>
              </a:rPr>
              <a:t>Peace Becomes Visible</a:t>
            </a:r>
          </a:p>
        </p:txBody>
      </p:sp>
    </p:spTree>
    <p:extLst>
      <p:ext uri="{BB962C8B-B14F-4D97-AF65-F5344CB8AC3E}">
        <p14:creationId xmlns:p14="http://schemas.microsoft.com/office/powerpoint/2010/main" val="1666347355"/>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CAC92B9C-FFB4-0CC1-EE1B-E179C6A708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B321E1-4749-FB6E-A39C-C2F8729FFAA2}"/>
              </a:ext>
            </a:extLst>
          </p:cNvPr>
          <p:cNvSpPr>
            <a:spLocks noGrp="1"/>
          </p:cNvSpPr>
          <p:nvPr>
            <p:ph type="title"/>
          </p:nvPr>
        </p:nvSpPr>
        <p:spPr>
          <a:xfrm>
            <a:off x="0" y="-8389"/>
            <a:ext cx="12192000" cy="9105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Colossians 3:15 (NKJV) </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31CB52EF-6E25-BC48-B949-B9EC21569B5E}"/>
              </a:ext>
            </a:extLst>
          </p:cNvPr>
          <p:cNvSpPr>
            <a:spLocks noGrp="1"/>
          </p:cNvSpPr>
          <p:nvPr>
            <p:ph sz="quarter" idx="13"/>
          </p:nvPr>
        </p:nvSpPr>
        <p:spPr>
          <a:xfrm>
            <a:off x="0" y="902202"/>
            <a:ext cx="12192000" cy="5955799"/>
          </a:xfrm>
        </p:spPr>
        <p:txBody>
          <a:bodyPr>
            <a:noAutofit/>
          </a:bodyPr>
          <a:lstStyle/>
          <a:p>
            <a:pPr marL="45720" indent="0">
              <a:buNone/>
            </a:pPr>
            <a:r>
              <a:rPr lang="en-US" sz="7200" dirty="0">
                <a:latin typeface="Trebuchet MS" panose="020B0603020202020204" pitchFamily="34" charset="0"/>
              </a:rPr>
              <a:t>And let the peace of God rule in your hearts, to which also you were called in one body; and be thankful.</a:t>
            </a:r>
          </a:p>
        </p:txBody>
      </p:sp>
    </p:spTree>
    <p:extLst>
      <p:ext uri="{BB962C8B-B14F-4D97-AF65-F5344CB8AC3E}">
        <p14:creationId xmlns:p14="http://schemas.microsoft.com/office/powerpoint/2010/main" val="2571417042"/>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F3D73F6E-E967-6039-8A7B-5C749AE5D2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3CEF3F-9A66-17CD-BCB9-29E43FD512FD}"/>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Proverbs 3:5–6 (NKJV) </a:t>
            </a:r>
          </a:p>
        </p:txBody>
      </p:sp>
      <p:sp>
        <p:nvSpPr>
          <p:cNvPr id="3" name="Content Placeholder 2">
            <a:extLst>
              <a:ext uri="{FF2B5EF4-FFF2-40B4-BE49-F238E27FC236}">
                <a16:creationId xmlns:a16="http://schemas.microsoft.com/office/drawing/2014/main" id="{CB74433F-EF18-DD26-02E0-86E4EFB9B8FC}"/>
              </a:ext>
            </a:extLst>
          </p:cNvPr>
          <p:cNvSpPr>
            <a:spLocks noGrp="1"/>
          </p:cNvSpPr>
          <p:nvPr>
            <p:ph sz="quarter" idx="13"/>
          </p:nvPr>
        </p:nvSpPr>
        <p:spPr>
          <a:xfrm>
            <a:off x="0" y="990600"/>
            <a:ext cx="12192000" cy="5867400"/>
          </a:xfrm>
        </p:spPr>
        <p:txBody>
          <a:bodyPr>
            <a:noAutofit/>
          </a:bodyPr>
          <a:lstStyle/>
          <a:p>
            <a:r>
              <a:rPr lang="en-US" sz="6600" b="1" baseline="30000" dirty="0">
                <a:latin typeface="Trebuchet MS" panose="020B0603020202020204" pitchFamily="34" charset="0"/>
              </a:rPr>
              <a:t>5</a:t>
            </a:r>
            <a:r>
              <a:rPr lang="en-US" sz="6600" dirty="0">
                <a:latin typeface="Trebuchet MS" panose="020B0603020202020204" pitchFamily="34" charset="0"/>
              </a:rPr>
              <a:t> Trust in the LORD with all your heart, And lean not on your own understanding; </a:t>
            </a:r>
          </a:p>
          <a:p>
            <a:r>
              <a:rPr lang="en-US" sz="6600" b="1" baseline="30000" dirty="0">
                <a:latin typeface="Trebuchet MS" panose="020B0603020202020204" pitchFamily="34" charset="0"/>
              </a:rPr>
              <a:t>6</a:t>
            </a:r>
            <a:r>
              <a:rPr lang="en-US" sz="6600" dirty="0">
                <a:latin typeface="Trebuchet MS" panose="020B0603020202020204" pitchFamily="34" charset="0"/>
              </a:rPr>
              <a:t> In all your ways acknowledge Him, And He shall direct your paths.</a:t>
            </a:r>
          </a:p>
        </p:txBody>
      </p:sp>
    </p:spTree>
    <p:extLst>
      <p:ext uri="{BB962C8B-B14F-4D97-AF65-F5344CB8AC3E}">
        <p14:creationId xmlns:p14="http://schemas.microsoft.com/office/powerpoint/2010/main" val="42419711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4D02D178-6088-1A50-6699-502FC6249D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F83419-CC06-2172-7F08-B0FBD9A52062}"/>
              </a:ext>
            </a:extLst>
          </p:cNvPr>
          <p:cNvSpPr>
            <a:spLocks noGrp="1"/>
          </p:cNvSpPr>
          <p:nvPr>
            <p:ph type="title"/>
          </p:nvPr>
        </p:nvSpPr>
        <p:spPr>
          <a:xfrm>
            <a:off x="0" y="3810"/>
            <a:ext cx="12192000" cy="119634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Psalm 37:7 (ESV)</a:t>
            </a:r>
          </a:p>
        </p:txBody>
      </p:sp>
      <p:sp>
        <p:nvSpPr>
          <p:cNvPr id="3" name="Content Placeholder 2">
            <a:extLst>
              <a:ext uri="{FF2B5EF4-FFF2-40B4-BE49-F238E27FC236}">
                <a16:creationId xmlns:a16="http://schemas.microsoft.com/office/drawing/2014/main" id="{F1DD052A-C0BF-7295-0B5C-F55D7832C33C}"/>
              </a:ext>
            </a:extLst>
          </p:cNvPr>
          <p:cNvSpPr>
            <a:spLocks noGrp="1"/>
          </p:cNvSpPr>
          <p:nvPr>
            <p:ph sz="quarter" idx="13"/>
          </p:nvPr>
        </p:nvSpPr>
        <p:spPr>
          <a:xfrm>
            <a:off x="0" y="1066800"/>
            <a:ext cx="12192000" cy="5791200"/>
          </a:xfrm>
        </p:spPr>
        <p:txBody>
          <a:bodyPr>
            <a:noAutofit/>
          </a:bodyPr>
          <a:lstStyle/>
          <a:p>
            <a:pPr marL="45720" indent="0">
              <a:buNone/>
            </a:pPr>
            <a:r>
              <a:rPr lang="en-US" sz="8000" dirty="0">
                <a:latin typeface="Trebuchet MS" panose="020B0603020202020204" pitchFamily="34" charset="0"/>
              </a:rPr>
              <a:t>Be still before the Lord and wait patiently for Him.</a:t>
            </a:r>
            <a:endParaRPr lang="en-US" sz="8000" dirty="0"/>
          </a:p>
        </p:txBody>
      </p:sp>
    </p:spTree>
    <p:extLst>
      <p:ext uri="{BB962C8B-B14F-4D97-AF65-F5344CB8AC3E}">
        <p14:creationId xmlns:p14="http://schemas.microsoft.com/office/powerpoint/2010/main" val="4219115600"/>
      </p:ext>
    </p:extLst>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2978B1E8-F40E-56DB-8A0C-ED105ECC291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B5AB476-259D-58B6-7526-DA80AE21DB35}"/>
              </a:ext>
            </a:extLst>
          </p:cNvPr>
          <p:cNvSpPr>
            <a:spLocks noGrp="1"/>
          </p:cNvSpPr>
          <p:nvPr>
            <p:ph type="title"/>
          </p:nvPr>
        </p:nvSpPr>
        <p:spPr>
          <a:xfrm>
            <a:off x="0" y="0"/>
            <a:ext cx="12192000" cy="2286000"/>
          </a:xfrm>
        </p:spPr>
        <p:txBody>
          <a:bodyPr>
            <a:normAutofit/>
          </a:bodyPr>
          <a:lstStyle/>
          <a:p>
            <a:pPr marL="0" indent="0" algn="l">
              <a:buNone/>
            </a:pPr>
            <a:r>
              <a:rPr lang="en-US" sz="72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Trebuchet MS" panose="020B0603020202020204" pitchFamily="34" charset="0"/>
              </a:rPr>
              <a:t>What the Bible Says About Their Comfort:</a:t>
            </a:r>
          </a:p>
        </p:txBody>
      </p:sp>
      <p:sp>
        <p:nvSpPr>
          <p:cNvPr id="3" name="Content Placeholder 2">
            <a:extLst>
              <a:ext uri="{FF2B5EF4-FFF2-40B4-BE49-F238E27FC236}">
                <a16:creationId xmlns:a16="http://schemas.microsoft.com/office/drawing/2014/main" id="{41725507-4895-02B8-D98F-78739C01AF44}"/>
              </a:ext>
            </a:extLst>
          </p:cNvPr>
          <p:cNvSpPr>
            <a:spLocks noGrp="1"/>
          </p:cNvSpPr>
          <p:nvPr>
            <p:ph sz="quarter" idx="13"/>
          </p:nvPr>
        </p:nvSpPr>
        <p:spPr>
          <a:xfrm>
            <a:off x="0" y="3114674"/>
            <a:ext cx="12192000" cy="3706255"/>
          </a:xfrm>
        </p:spPr>
        <p:txBody>
          <a:bodyPr>
            <a:noAutofit/>
          </a:bodyPr>
          <a:lstStyle/>
          <a:p>
            <a:pPr marL="45720" indent="0" algn="ctr">
              <a:lnSpc>
                <a:spcPct val="80000"/>
              </a:lnSpc>
              <a:buClr>
                <a:srgbClr val="C00000"/>
              </a:buClr>
              <a:buNone/>
            </a:pPr>
            <a:r>
              <a:rPr lang="en-US" sz="11500" b="1" i="1" dirty="0">
                <a:effectLst>
                  <a:outerShdw blurRad="38100" dist="38100" dir="2700000" algn="tl">
                    <a:srgbClr val="000000">
                      <a:alpha val="43137"/>
                    </a:srgbClr>
                  </a:outerShdw>
                </a:effectLst>
                <a:latin typeface="Trebuchet MS" panose="020B0603020202020204" pitchFamily="34" charset="0"/>
              </a:rPr>
              <a:t>Your Life Is Light</a:t>
            </a:r>
          </a:p>
        </p:txBody>
      </p:sp>
    </p:spTree>
    <p:extLst>
      <p:ext uri="{BB962C8B-B14F-4D97-AF65-F5344CB8AC3E}">
        <p14:creationId xmlns:p14="http://schemas.microsoft.com/office/powerpoint/2010/main" val="3730027551"/>
      </p:ext>
    </p:extLst>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9D951376-1048-D6F5-2560-6863B4F869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B1C1B2-293B-D97A-3D86-36DD14C3B1A3}"/>
              </a:ext>
            </a:extLst>
          </p:cNvPr>
          <p:cNvSpPr>
            <a:spLocks noGrp="1"/>
          </p:cNvSpPr>
          <p:nvPr>
            <p:ph type="title"/>
          </p:nvPr>
        </p:nvSpPr>
        <p:spPr>
          <a:xfrm>
            <a:off x="0" y="-8389"/>
            <a:ext cx="12192000" cy="9105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Matthew 5:14–16 (KJV) </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BA3ACC9-DA26-5F25-F1DF-690D9C57D2F4}"/>
              </a:ext>
            </a:extLst>
          </p:cNvPr>
          <p:cNvSpPr>
            <a:spLocks noGrp="1"/>
          </p:cNvSpPr>
          <p:nvPr>
            <p:ph sz="quarter" idx="13"/>
          </p:nvPr>
        </p:nvSpPr>
        <p:spPr>
          <a:xfrm>
            <a:off x="0" y="902202"/>
            <a:ext cx="12192000" cy="5955799"/>
          </a:xfrm>
        </p:spPr>
        <p:txBody>
          <a:bodyPr>
            <a:noAutofit/>
          </a:bodyPr>
          <a:lstStyle/>
          <a:p>
            <a:r>
              <a:rPr lang="en-US" sz="6000" b="1" baseline="30000" dirty="0">
                <a:latin typeface="Trebuchet MS" panose="020B0603020202020204" pitchFamily="34" charset="0"/>
              </a:rPr>
              <a:t>14</a:t>
            </a:r>
            <a:r>
              <a:rPr lang="en-US" sz="6000" dirty="0">
                <a:latin typeface="Trebuchet MS" panose="020B0603020202020204" pitchFamily="34" charset="0"/>
              </a:rPr>
              <a:t> Ye are the light of the world. A city that is set on an hill cannot be hid.</a:t>
            </a:r>
          </a:p>
          <a:p>
            <a:r>
              <a:rPr lang="en-US" sz="6000" b="1" baseline="30000" dirty="0">
                <a:latin typeface="Trebuchet MS" panose="020B0603020202020204" pitchFamily="34" charset="0"/>
              </a:rPr>
              <a:t>15</a:t>
            </a:r>
            <a:r>
              <a:rPr lang="en-US" sz="6000" dirty="0">
                <a:latin typeface="Trebuchet MS" panose="020B0603020202020204" pitchFamily="34" charset="0"/>
              </a:rPr>
              <a:t> Neither do men light a candle, and put it under a bushel, but on a candlestick; and it giveth light unto all that are in the house.</a:t>
            </a:r>
          </a:p>
        </p:txBody>
      </p:sp>
    </p:spTree>
    <p:extLst>
      <p:ext uri="{BB962C8B-B14F-4D97-AF65-F5344CB8AC3E}">
        <p14:creationId xmlns:p14="http://schemas.microsoft.com/office/powerpoint/2010/main" val="3899433012"/>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8CD42295-AC1C-7825-0040-F0099AC4BD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4BD88C-B32E-2666-F65F-ED020C4E7BE6}"/>
              </a:ext>
            </a:extLst>
          </p:cNvPr>
          <p:cNvSpPr>
            <a:spLocks noGrp="1"/>
          </p:cNvSpPr>
          <p:nvPr>
            <p:ph type="title"/>
          </p:nvPr>
        </p:nvSpPr>
        <p:spPr>
          <a:xfrm>
            <a:off x="0" y="-8389"/>
            <a:ext cx="12192000" cy="9105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Matthew 5:14–16 (KJV) </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D91C1211-3BD3-A58F-8B1F-03EE3C5D0BD6}"/>
              </a:ext>
            </a:extLst>
          </p:cNvPr>
          <p:cNvSpPr>
            <a:spLocks noGrp="1"/>
          </p:cNvSpPr>
          <p:nvPr>
            <p:ph sz="quarter" idx="13"/>
          </p:nvPr>
        </p:nvSpPr>
        <p:spPr>
          <a:xfrm>
            <a:off x="0" y="902202"/>
            <a:ext cx="12192000" cy="5955799"/>
          </a:xfrm>
        </p:spPr>
        <p:txBody>
          <a:bodyPr>
            <a:noAutofit/>
          </a:bodyPr>
          <a:lstStyle/>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60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16</a:t>
            </a:r>
            <a:r>
              <a:rPr kumimoji="0" lang="en-US" sz="60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Let your light so shine before men, that they may see your good works, and glorify your Father which is in heaven.</a:t>
            </a:r>
          </a:p>
        </p:txBody>
      </p:sp>
    </p:spTree>
    <p:extLst>
      <p:ext uri="{BB962C8B-B14F-4D97-AF65-F5344CB8AC3E}">
        <p14:creationId xmlns:p14="http://schemas.microsoft.com/office/powerpoint/2010/main" val="3312965053"/>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8389"/>
            <a:ext cx="12192000" cy="989464"/>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II Corinthians 4:17–5:10 (NKJV)</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p:cNvSpPr>
            <a:spLocks noGrp="1"/>
          </p:cNvSpPr>
          <p:nvPr>
            <p:ph sz="quarter" idx="13"/>
          </p:nvPr>
        </p:nvSpPr>
        <p:spPr>
          <a:xfrm>
            <a:off x="0" y="895350"/>
            <a:ext cx="12192000" cy="5962651"/>
          </a:xfrm>
        </p:spPr>
        <p:txBody>
          <a:bodyPr>
            <a:noAutofit/>
          </a:bodyPr>
          <a:lstStyle/>
          <a:p>
            <a:pPr marL="45720" indent="0">
              <a:buNone/>
            </a:pPr>
            <a:r>
              <a:rPr lang="en-US" sz="5400" dirty="0">
                <a:latin typeface="Trebuchet MS" panose="020B0603020202020204" pitchFamily="34" charset="0"/>
              </a:rPr>
              <a:t>Trebuchet MS (Body) </a:t>
            </a:r>
          </a:p>
          <a:p>
            <a:pPr marL="45720" indent="0">
              <a:buNone/>
            </a:pPr>
            <a:r>
              <a:rPr lang="en-US" sz="5400" dirty="0">
                <a:latin typeface="Trebuchet MS" panose="020B0603020202020204" pitchFamily="34" charset="0"/>
              </a:rPr>
              <a:t>Minimum size = 54</a:t>
            </a:r>
          </a:p>
          <a:p>
            <a:pPr marL="45720" indent="0">
              <a:buNone/>
            </a:pPr>
            <a:r>
              <a:rPr lang="en-US" sz="5400" dirty="0">
                <a:latin typeface="Trebuchet MS" panose="020B0603020202020204" pitchFamily="34" charset="0"/>
              </a:rPr>
              <a:t>Transition beginning of scripture = Doors</a:t>
            </a:r>
          </a:p>
          <a:p>
            <a:pPr marL="45720" indent="0">
              <a:buNone/>
            </a:pPr>
            <a:r>
              <a:rPr lang="en-US" sz="5400" dirty="0">
                <a:latin typeface="Trebuchet MS" panose="020B0603020202020204" pitchFamily="34" charset="0"/>
              </a:rPr>
              <a:t>Transition subsequent pages = Page Curl</a:t>
            </a:r>
          </a:p>
        </p:txBody>
      </p:sp>
    </p:spTree>
    <p:extLst>
      <p:ext uri="{BB962C8B-B14F-4D97-AF65-F5344CB8AC3E}">
        <p14:creationId xmlns:p14="http://schemas.microsoft.com/office/powerpoint/2010/main" val="314122884"/>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A29F9108-5C49-4EE7-8827-8E356E39EC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0289DD-D3BB-2F0A-74D5-44B141E6D7F6}"/>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Proverbs 4:18 (NKJV) </a:t>
            </a:r>
          </a:p>
        </p:txBody>
      </p:sp>
      <p:sp>
        <p:nvSpPr>
          <p:cNvPr id="3" name="Content Placeholder 2">
            <a:extLst>
              <a:ext uri="{FF2B5EF4-FFF2-40B4-BE49-F238E27FC236}">
                <a16:creationId xmlns:a16="http://schemas.microsoft.com/office/drawing/2014/main" id="{01349975-C5F1-9B25-73F7-4D5A086E8DFD}"/>
              </a:ext>
            </a:extLst>
          </p:cNvPr>
          <p:cNvSpPr>
            <a:spLocks noGrp="1"/>
          </p:cNvSpPr>
          <p:nvPr>
            <p:ph sz="quarter" idx="13"/>
          </p:nvPr>
        </p:nvSpPr>
        <p:spPr>
          <a:xfrm>
            <a:off x="0" y="990600"/>
            <a:ext cx="12192000" cy="5867400"/>
          </a:xfrm>
        </p:spPr>
        <p:txBody>
          <a:bodyPr>
            <a:noAutofit/>
          </a:bodyPr>
          <a:lstStyle/>
          <a:p>
            <a:pPr marL="45720" indent="0">
              <a:buNone/>
            </a:pPr>
            <a:r>
              <a:rPr lang="en-US" sz="7200" dirty="0">
                <a:latin typeface="Trebuchet MS" panose="020B0603020202020204" pitchFamily="34" charset="0"/>
              </a:rPr>
              <a:t>But the path of the just is like the shining sun, That shines ever brighter unto the perfect day. </a:t>
            </a:r>
          </a:p>
        </p:txBody>
      </p:sp>
    </p:spTree>
    <p:extLst>
      <p:ext uri="{BB962C8B-B14F-4D97-AF65-F5344CB8AC3E}">
        <p14:creationId xmlns:p14="http://schemas.microsoft.com/office/powerpoint/2010/main" val="22014177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2597BBF5-B5B6-4DA5-B8B4-B5192922AA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319D41-76F9-7A6F-C26C-9D202DC8879A}"/>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Psalm 112:4 (ESV) </a:t>
            </a:r>
          </a:p>
        </p:txBody>
      </p:sp>
      <p:sp>
        <p:nvSpPr>
          <p:cNvPr id="3" name="Content Placeholder 2">
            <a:extLst>
              <a:ext uri="{FF2B5EF4-FFF2-40B4-BE49-F238E27FC236}">
                <a16:creationId xmlns:a16="http://schemas.microsoft.com/office/drawing/2014/main" id="{AE39A5D8-A958-AAFD-0F88-A9811CA275D6}"/>
              </a:ext>
            </a:extLst>
          </p:cNvPr>
          <p:cNvSpPr>
            <a:spLocks noGrp="1"/>
          </p:cNvSpPr>
          <p:nvPr>
            <p:ph sz="quarter" idx="13"/>
          </p:nvPr>
        </p:nvSpPr>
        <p:spPr>
          <a:xfrm>
            <a:off x="0" y="990600"/>
            <a:ext cx="12192000" cy="5867400"/>
          </a:xfrm>
        </p:spPr>
        <p:txBody>
          <a:bodyPr>
            <a:noAutofit/>
          </a:bodyPr>
          <a:lstStyle/>
          <a:p>
            <a:pPr marL="45720" indent="0">
              <a:buNone/>
            </a:pPr>
            <a:r>
              <a:rPr lang="en-US" sz="8000" dirty="0">
                <a:latin typeface="Trebuchet MS" panose="020B0603020202020204" pitchFamily="34" charset="0"/>
              </a:rPr>
              <a:t>Light dawns in the darkness for the upright; he is gracious, merciful, and righteous.</a:t>
            </a:r>
          </a:p>
        </p:txBody>
      </p:sp>
    </p:spTree>
    <p:extLst>
      <p:ext uri="{BB962C8B-B14F-4D97-AF65-F5344CB8AC3E}">
        <p14:creationId xmlns:p14="http://schemas.microsoft.com/office/powerpoint/2010/main" val="40291862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A48FADA3-2B9E-FE40-0253-235A9004201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BBC3680-769E-D1FC-659D-33B61F59DB6E}"/>
              </a:ext>
            </a:extLst>
          </p:cNvPr>
          <p:cNvSpPr>
            <a:spLocks noGrp="1"/>
          </p:cNvSpPr>
          <p:nvPr>
            <p:ph type="title"/>
          </p:nvPr>
        </p:nvSpPr>
        <p:spPr>
          <a:xfrm>
            <a:off x="0" y="0"/>
            <a:ext cx="12192000" cy="2286000"/>
          </a:xfrm>
        </p:spPr>
        <p:txBody>
          <a:bodyPr>
            <a:normAutofit/>
          </a:bodyPr>
          <a:lstStyle/>
          <a:p>
            <a:pPr marL="0" indent="0" algn="l">
              <a:buNone/>
            </a:pPr>
            <a:r>
              <a:rPr lang="en-US" sz="72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Trebuchet MS" panose="020B0603020202020204" pitchFamily="34" charset="0"/>
              </a:rPr>
              <a:t>What the Bible Says About Their Comfort:</a:t>
            </a:r>
          </a:p>
        </p:txBody>
      </p:sp>
      <p:sp>
        <p:nvSpPr>
          <p:cNvPr id="3" name="Content Placeholder 2">
            <a:extLst>
              <a:ext uri="{FF2B5EF4-FFF2-40B4-BE49-F238E27FC236}">
                <a16:creationId xmlns:a16="http://schemas.microsoft.com/office/drawing/2014/main" id="{9524B952-29D4-08F0-E16E-0EF1ACA5EBE1}"/>
              </a:ext>
            </a:extLst>
          </p:cNvPr>
          <p:cNvSpPr>
            <a:spLocks noGrp="1"/>
          </p:cNvSpPr>
          <p:nvPr>
            <p:ph sz="quarter" idx="13"/>
          </p:nvPr>
        </p:nvSpPr>
        <p:spPr>
          <a:xfrm>
            <a:off x="0" y="2286000"/>
            <a:ext cx="12192000" cy="4534929"/>
          </a:xfrm>
        </p:spPr>
        <p:txBody>
          <a:bodyPr>
            <a:noAutofit/>
          </a:bodyPr>
          <a:lstStyle/>
          <a:p>
            <a:pPr marL="45720" indent="0" algn="ctr">
              <a:lnSpc>
                <a:spcPct val="80000"/>
              </a:lnSpc>
              <a:buClr>
                <a:srgbClr val="C00000"/>
              </a:buClr>
              <a:buNone/>
            </a:pPr>
            <a:r>
              <a:rPr lang="en-US" sz="11500" b="1" i="1" dirty="0">
                <a:effectLst>
                  <a:outerShdw blurRad="38100" dist="38100" dir="2700000" algn="tl">
                    <a:srgbClr val="000000">
                      <a:alpha val="43137"/>
                    </a:srgbClr>
                  </a:outerShdw>
                </a:effectLst>
                <a:latin typeface="Trebuchet MS" panose="020B0603020202020204" pitchFamily="34" charset="0"/>
              </a:rPr>
              <a:t>Others Are Watching Your Endurance</a:t>
            </a:r>
          </a:p>
        </p:txBody>
      </p:sp>
    </p:spTree>
    <p:extLst>
      <p:ext uri="{BB962C8B-B14F-4D97-AF65-F5344CB8AC3E}">
        <p14:creationId xmlns:p14="http://schemas.microsoft.com/office/powerpoint/2010/main" val="3308466221"/>
      </p:ext>
    </p:extLst>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E34F265F-44C3-F390-3EF0-B5274D61E3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217E9B-CD6D-D1D5-D558-B28E4ADD3287}"/>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Hebrews 12:1–2 (NASB) </a:t>
            </a:r>
          </a:p>
        </p:txBody>
      </p:sp>
      <p:sp>
        <p:nvSpPr>
          <p:cNvPr id="3" name="Content Placeholder 2">
            <a:extLst>
              <a:ext uri="{FF2B5EF4-FFF2-40B4-BE49-F238E27FC236}">
                <a16:creationId xmlns:a16="http://schemas.microsoft.com/office/drawing/2014/main" id="{A4A3A2CA-D21F-331A-AE62-ABC5CBA3782C}"/>
              </a:ext>
            </a:extLst>
          </p:cNvPr>
          <p:cNvSpPr>
            <a:spLocks noGrp="1"/>
          </p:cNvSpPr>
          <p:nvPr>
            <p:ph sz="quarter" idx="13"/>
          </p:nvPr>
        </p:nvSpPr>
        <p:spPr>
          <a:xfrm>
            <a:off x="0" y="1066800"/>
            <a:ext cx="12192000" cy="5791200"/>
          </a:xfrm>
        </p:spPr>
        <p:txBody>
          <a:bodyPr>
            <a:noAutofit/>
          </a:bodyPr>
          <a:lstStyle/>
          <a:p>
            <a:r>
              <a:rPr lang="en-US" sz="6000" b="1" baseline="30000" dirty="0">
                <a:latin typeface="Trebuchet MS" panose="020B0603020202020204" pitchFamily="34" charset="0"/>
              </a:rPr>
              <a:t>1</a:t>
            </a:r>
            <a:r>
              <a:rPr lang="en-US" sz="6000" dirty="0">
                <a:latin typeface="Trebuchet MS" panose="020B0603020202020204" pitchFamily="34" charset="0"/>
              </a:rPr>
              <a:t> Therefore, since we have so great a cloud of witnesses surrounding us, let us also lay aside every encumbrance and the sin which so easily entangles us, and let us run with endurance the race that is set before us, </a:t>
            </a:r>
          </a:p>
        </p:txBody>
      </p:sp>
    </p:spTree>
    <p:extLst>
      <p:ext uri="{BB962C8B-B14F-4D97-AF65-F5344CB8AC3E}">
        <p14:creationId xmlns:p14="http://schemas.microsoft.com/office/powerpoint/2010/main" val="1024991670"/>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6839BCFC-DB6E-2C87-9FDE-DE311B728A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498B0B-873E-87BA-3704-E218269A8329}"/>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Hebrews 12:1–2 (NASB) </a:t>
            </a:r>
          </a:p>
        </p:txBody>
      </p:sp>
      <p:sp>
        <p:nvSpPr>
          <p:cNvPr id="3" name="Content Placeholder 2">
            <a:extLst>
              <a:ext uri="{FF2B5EF4-FFF2-40B4-BE49-F238E27FC236}">
                <a16:creationId xmlns:a16="http://schemas.microsoft.com/office/drawing/2014/main" id="{C0B3F173-F036-5D23-8F8F-A7A04C975D48}"/>
              </a:ext>
            </a:extLst>
          </p:cNvPr>
          <p:cNvSpPr>
            <a:spLocks noGrp="1"/>
          </p:cNvSpPr>
          <p:nvPr>
            <p:ph sz="quarter" idx="13"/>
          </p:nvPr>
        </p:nvSpPr>
        <p:spPr>
          <a:xfrm>
            <a:off x="0" y="1066800"/>
            <a:ext cx="12192000" cy="5791200"/>
          </a:xfrm>
        </p:spPr>
        <p:txBody>
          <a:bodyPr>
            <a:noAutofit/>
          </a:bodyPr>
          <a:lstStyle/>
          <a:p>
            <a:r>
              <a:rPr lang="en-US" sz="6000" b="1" baseline="30000" dirty="0">
                <a:latin typeface="Trebuchet MS" panose="020B0603020202020204" pitchFamily="34" charset="0"/>
              </a:rPr>
              <a:t>2</a:t>
            </a:r>
            <a:r>
              <a:rPr lang="en-US" sz="6000" dirty="0">
                <a:latin typeface="Trebuchet MS" panose="020B0603020202020204" pitchFamily="34" charset="0"/>
              </a:rPr>
              <a:t> fixing our eyes on Jesus, the author and perfecter of faith, who for the joy set before Him endured the cross, despising the shame, and has sat down at the right hand of the throne of God.</a:t>
            </a:r>
          </a:p>
        </p:txBody>
      </p:sp>
    </p:spTree>
    <p:extLst>
      <p:ext uri="{BB962C8B-B14F-4D97-AF65-F5344CB8AC3E}">
        <p14:creationId xmlns:p14="http://schemas.microsoft.com/office/powerpoint/2010/main" val="3763161929"/>
      </p:ext>
    </p:extLst>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37B20E01-EFB5-405D-71F7-5223A99971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13DA44-98A6-E809-8B96-419A20EACAEF}"/>
              </a:ext>
            </a:extLst>
          </p:cNvPr>
          <p:cNvSpPr>
            <a:spLocks noGrp="1"/>
          </p:cNvSpPr>
          <p:nvPr>
            <p:ph type="title"/>
          </p:nvPr>
        </p:nvSpPr>
        <p:spPr>
          <a:xfrm>
            <a:off x="0" y="-8389"/>
            <a:ext cx="12192000" cy="9105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Ecclesiastes 7:8 (NASB)</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72BE5A5C-16E9-C0BB-EAC5-0CE0439A4300}"/>
              </a:ext>
            </a:extLst>
          </p:cNvPr>
          <p:cNvSpPr>
            <a:spLocks noGrp="1"/>
          </p:cNvSpPr>
          <p:nvPr>
            <p:ph sz="quarter" idx="13"/>
          </p:nvPr>
        </p:nvSpPr>
        <p:spPr>
          <a:xfrm>
            <a:off x="0" y="902202"/>
            <a:ext cx="12192000" cy="5955799"/>
          </a:xfrm>
        </p:spPr>
        <p:txBody>
          <a:bodyPr>
            <a:noAutofit/>
          </a:bodyPr>
          <a:lstStyle/>
          <a:p>
            <a:pPr marL="45720" indent="0">
              <a:buNone/>
            </a:pPr>
            <a:r>
              <a:rPr lang="en-US" sz="7200" dirty="0">
                <a:latin typeface="Trebuchet MS" panose="020B0603020202020204" pitchFamily="34" charset="0"/>
              </a:rPr>
              <a:t>The end of a matter is better than its beginning; Patience of spirit is better than haughtiness of spirit.</a:t>
            </a:r>
          </a:p>
        </p:txBody>
      </p:sp>
    </p:spTree>
    <p:extLst>
      <p:ext uri="{BB962C8B-B14F-4D97-AF65-F5344CB8AC3E}">
        <p14:creationId xmlns:p14="http://schemas.microsoft.com/office/powerpoint/2010/main" val="901125025"/>
      </p:ext>
    </p:extLst>
  </p:cSld>
  <p:clrMapOvr>
    <a:overrideClrMapping bg1="lt1" tx1="dk1" bg2="lt2" tx2="dk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2F774651-CCD9-57C4-2F71-A1F1B55282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D88AA4-19E3-5801-F1A6-65F874D1E24E}"/>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Proverbs 24:16 (NASB)</a:t>
            </a:r>
          </a:p>
        </p:txBody>
      </p:sp>
      <p:sp>
        <p:nvSpPr>
          <p:cNvPr id="3" name="Content Placeholder 2">
            <a:extLst>
              <a:ext uri="{FF2B5EF4-FFF2-40B4-BE49-F238E27FC236}">
                <a16:creationId xmlns:a16="http://schemas.microsoft.com/office/drawing/2014/main" id="{9B299C41-C3AB-2302-F546-CCD3CD3844EC}"/>
              </a:ext>
            </a:extLst>
          </p:cNvPr>
          <p:cNvSpPr>
            <a:spLocks noGrp="1"/>
          </p:cNvSpPr>
          <p:nvPr>
            <p:ph sz="quarter" idx="13"/>
          </p:nvPr>
        </p:nvSpPr>
        <p:spPr>
          <a:xfrm>
            <a:off x="0" y="990600"/>
            <a:ext cx="12192000" cy="5867400"/>
          </a:xfrm>
        </p:spPr>
        <p:txBody>
          <a:bodyPr>
            <a:noAutofit/>
          </a:bodyPr>
          <a:lstStyle/>
          <a:p>
            <a:pPr marL="45720" indent="0">
              <a:buNone/>
            </a:pPr>
            <a:r>
              <a:rPr lang="en-US" sz="7200" dirty="0">
                <a:latin typeface="Trebuchet MS" panose="020B0603020202020204" pitchFamily="34" charset="0"/>
              </a:rPr>
              <a:t>For a righteous man falls seven times, and rises again, But the wicked stumble in time of calamity.</a:t>
            </a:r>
          </a:p>
        </p:txBody>
      </p:sp>
    </p:spTree>
    <p:extLst>
      <p:ext uri="{BB962C8B-B14F-4D97-AF65-F5344CB8AC3E}">
        <p14:creationId xmlns:p14="http://schemas.microsoft.com/office/powerpoint/2010/main" val="27271575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9830A254-7C7D-3CBF-C03F-93E3C168A83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AD0A72-670E-3649-10AD-A0C19F9D82C9}"/>
              </a:ext>
            </a:extLst>
          </p:cNvPr>
          <p:cNvSpPr>
            <a:spLocks noGrp="1"/>
          </p:cNvSpPr>
          <p:nvPr>
            <p:ph sz="quarter" idx="13"/>
          </p:nvPr>
        </p:nvSpPr>
        <p:spPr>
          <a:xfrm>
            <a:off x="0" y="0"/>
            <a:ext cx="12192000" cy="6858000"/>
          </a:xfrm>
        </p:spPr>
        <p:txBody>
          <a:bodyPr>
            <a:noAutofit/>
          </a:bodyPr>
          <a:lstStyle/>
          <a:p>
            <a:pPr marL="45720" indent="0" algn="ctr">
              <a:buNone/>
            </a:pPr>
            <a:r>
              <a:rPr lang="en-US" sz="6600" dirty="0">
                <a:solidFill>
                  <a:srgbClr val="000000"/>
                </a:solidFill>
                <a:effectLst>
                  <a:outerShdw blurRad="38100" dist="38100" dir="2700000" algn="tl">
                    <a:srgbClr val="000000">
                      <a:alpha val="43137"/>
                    </a:srgbClr>
                  </a:outerShdw>
                </a:effectLst>
                <a:latin typeface="Calibri" panose="020F0502020204030204" pitchFamily="34" charset="0"/>
              </a:rPr>
              <a:t>Your faith becomes their strength</a:t>
            </a:r>
          </a:p>
          <a:p>
            <a:pPr marL="45720" indent="0" algn="ctr">
              <a:buNone/>
            </a:pPr>
            <a:endParaRPr lang="en-US" sz="6600" dirty="0">
              <a:solidFill>
                <a:srgbClr val="000000"/>
              </a:solidFill>
              <a:effectLst>
                <a:outerShdw blurRad="38100" dist="38100" dir="2700000" algn="tl">
                  <a:srgbClr val="000000">
                    <a:alpha val="43137"/>
                  </a:srgbClr>
                </a:outerShdw>
              </a:effectLst>
              <a:latin typeface="Calibri" panose="020F0502020204030204" pitchFamily="34" charset="0"/>
            </a:endParaRPr>
          </a:p>
          <a:p>
            <a:pPr marL="45720" indent="0" algn="ctr">
              <a:buNone/>
            </a:pPr>
            <a:r>
              <a:rPr lang="en-US" sz="6600" dirty="0">
                <a:solidFill>
                  <a:srgbClr val="000000"/>
                </a:solidFill>
                <a:effectLst>
                  <a:outerShdw blurRad="38100" dist="38100" dir="2700000" algn="tl">
                    <a:srgbClr val="000000">
                      <a:alpha val="43137"/>
                    </a:srgbClr>
                  </a:outerShdw>
                </a:effectLst>
                <a:latin typeface="Calibri" panose="020F0502020204030204" pitchFamily="34" charset="0"/>
              </a:rPr>
              <a:t>Your walk becomes their encouragement</a:t>
            </a:r>
          </a:p>
          <a:p>
            <a:pPr marL="45720" indent="0" algn="ctr">
              <a:buNone/>
            </a:pPr>
            <a:endParaRPr lang="en-US" sz="6600" dirty="0">
              <a:solidFill>
                <a:srgbClr val="000000"/>
              </a:solidFill>
              <a:effectLst>
                <a:outerShdw blurRad="38100" dist="38100" dir="2700000" algn="tl">
                  <a:srgbClr val="000000">
                    <a:alpha val="43137"/>
                  </a:srgbClr>
                </a:outerShdw>
              </a:effectLst>
              <a:latin typeface="Calibri" panose="020F0502020204030204" pitchFamily="34" charset="0"/>
            </a:endParaRPr>
          </a:p>
          <a:p>
            <a:pPr marL="45720" indent="0" algn="ctr">
              <a:buNone/>
            </a:pPr>
            <a:r>
              <a:rPr lang="en-US" sz="6600" dirty="0">
                <a:solidFill>
                  <a:srgbClr val="000000"/>
                </a:solidFill>
                <a:effectLst>
                  <a:outerShdw blurRad="38100" dist="38100" dir="2700000" algn="tl">
                    <a:srgbClr val="000000">
                      <a:alpha val="43137"/>
                    </a:srgbClr>
                  </a:outerShdw>
                </a:effectLst>
                <a:latin typeface="Calibri" panose="020F0502020204030204" pitchFamily="34" charset="0"/>
              </a:rPr>
              <a:t>Your example becomes their invitation to trust God</a:t>
            </a:r>
          </a:p>
        </p:txBody>
      </p:sp>
    </p:spTree>
    <p:extLst>
      <p:ext uri="{BB962C8B-B14F-4D97-AF65-F5344CB8AC3E}">
        <p14:creationId xmlns:p14="http://schemas.microsoft.com/office/powerpoint/2010/main" val="3150701071"/>
      </p:ext>
    </p:extLst>
  </p:cSld>
  <p:clrMapOvr>
    <a:overrideClrMapping bg1="lt1" tx1="dk1" bg2="lt2" tx2="dk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A847A4BC-AF7F-A6DB-AA8E-598480CC7964}"/>
            </a:ext>
          </a:extLst>
        </p:cNvPr>
        <p:cNvGrpSpPr/>
        <p:nvPr/>
      </p:nvGrpSpPr>
      <p:grpSpPr>
        <a:xfrm>
          <a:off x="0" y="0"/>
          <a:ext cx="0" cy="0"/>
          <a:chOff x="0" y="0"/>
          <a:chExt cx="0" cy="0"/>
        </a:xfrm>
      </p:grpSpPr>
      <p:sp>
        <p:nvSpPr>
          <p:cNvPr id="52225" name="Rectangle 2">
            <a:extLst>
              <a:ext uri="{FF2B5EF4-FFF2-40B4-BE49-F238E27FC236}">
                <a16:creationId xmlns:a16="http://schemas.microsoft.com/office/drawing/2014/main" id="{08B53298-7BE3-C574-6E28-1FCF295DD3EA}"/>
              </a:ext>
            </a:extLst>
          </p:cNvPr>
          <p:cNvSpPr>
            <a:spLocks noGrp="1"/>
          </p:cNvSpPr>
          <p:nvPr>
            <p:ph type="title"/>
          </p:nvPr>
        </p:nvSpPr>
        <p:spPr bwMode="auto">
          <a:xfrm>
            <a:off x="0" y="152400"/>
            <a:ext cx="12191999" cy="1143000"/>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8800" i="1" dirty="0">
                <a:solidFill>
                  <a:srgbClr val="C00000"/>
                </a:solidFill>
                <a:effectLst>
                  <a:outerShdw blurRad="38100" dist="38100" dir="2700000" algn="tl">
                    <a:srgbClr val="000000">
                      <a:alpha val="43137"/>
                    </a:srgbClr>
                  </a:outerShdw>
                </a:effectLst>
              </a:rPr>
              <a:t>Hear: Romans 10:17</a:t>
            </a:r>
          </a:p>
        </p:txBody>
      </p:sp>
      <p:sp>
        <p:nvSpPr>
          <p:cNvPr id="52226" name="Rectangle 3">
            <a:extLst>
              <a:ext uri="{FF2B5EF4-FFF2-40B4-BE49-F238E27FC236}">
                <a16:creationId xmlns:a16="http://schemas.microsoft.com/office/drawing/2014/main" id="{9FF6BEF9-4FDD-88D5-B5E9-FAA1F0978123}"/>
              </a:ext>
            </a:extLst>
          </p:cNvPr>
          <p:cNvSpPr>
            <a:spLocks noGrp="1"/>
          </p:cNvSpPr>
          <p:nvPr>
            <p:ph sz="quarter" idx="13"/>
          </p:nvPr>
        </p:nvSpPr>
        <p:spPr>
          <a:xfrm>
            <a:off x="-1" y="1295400"/>
            <a:ext cx="12191999" cy="5562600"/>
          </a:xfrm>
        </p:spPr>
        <p:txBody>
          <a:bodyPr>
            <a:normAutofit/>
          </a:bodyPr>
          <a:lstStyle/>
          <a:p>
            <a:pPr marL="0" indent="0">
              <a:buNone/>
            </a:pPr>
            <a:r>
              <a:rPr lang="en-US" sz="9600" i="1" dirty="0">
                <a:effectLst>
                  <a:outerShdw blurRad="38100" dist="38100" dir="2700000" algn="tl">
                    <a:srgbClr val="000000">
                      <a:alpha val="43137"/>
                    </a:srgbClr>
                  </a:outerShdw>
                </a:effectLst>
              </a:rPr>
              <a:t>So then faith cometh by hearing, and hearing by the word of God.</a:t>
            </a:r>
          </a:p>
        </p:txBody>
      </p:sp>
      <p:pic>
        <p:nvPicPr>
          <p:cNvPr id="52227" name="Picture 4" descr="MP900443601[1]">
            <a:extLst>
              <a:ext uri="{FF2B5EF4-FFF2-40B4-BE49-F238E27FC236}">
                <a16:creationId xmlns:a16="http://schemas.microsoft.com/office/drawing/2014/main" id="{0E818B58-2F02-08CF-6868-98EE393CFDA0}"/>
              </a:ext>
            </a:extLst>
          </p:cNvPr>
          <p:cNvPicPr>
            <a:picLocks noChangeAspect="1" noChangeArrowheads="1"/>
          </p:cNvPicPr>
          <p:nvPr/>
        </p:nvPicPr>
        <p:blipFill>
          <a:blip r:embed="rId4"/>
          <a:srcRect/>
          <a:stretch>
            <a:fillRect/>
          </a:stretch>
        </p:blipFill>
        <p:spPr bwMode="auto">
          <a:xfrm>
            <a:off x="10028585" y="5405718"/>
            <a:ext cx="2176862" cy="1447800"/>
          </a:xfrm>
          <a:prstGeom prst="rect">
            <a:avLst/>
          </a:prstGeom>
          <a:no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971203028"/>
      </p:ext>
    </p:extLst>
  </p:cSld>
  <p:clrMapOvr>
    <a:overrideClrMapping bg1="lt1" tx1="dk1" bg2="lt2" tx2="dk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95EF3613-C154-3524-5270-FB5B6E82D8F1}"/>
            </a:ext>
          </a:extLst>
        </p:cNvPr>
        <p:cNvGrpSpPr/>
        <p:nvPr/>
      </p:nvGrpSpPr>
      <p:grpSpPr>
        <a:xfrm>
          <a:off x="0" y="0"/>
          <a:ext cx="0" cy="0"/>
          <a:chOff x="0" y="0"/>
          <a:chExt cx="0" cy="0"/>
        </a:xfrm>
      </p:grpSpPr>
      <p:sp>
        <p:nvSpPr>
          <p:cNvPr id="53249" name="Rectangle 2">
            <a:extLst>
              <a:ext uri="{FF2B5EF4-FFF2-40B4-BE49-F238E27FC236}">
                <a16:creationId xmlns:a16="http://schemas.microsoft.com/office/drawing/2014/main" id="{22CC83DE-529C-819E-C244-4EB57A416C4C}"/>
              </a:ext>
            </a:extLst>
          </p:cNvPr>
          <p:cNvSpPr>
            <a:spLocks noGrp="1"/>
          </p:cNvSpPr>
          <p:nvPr>
            <p:ph type="title"/>
          </p:nvPr>
        </p:nvSpPr>
        <p:spPr bwMode="auto">
          <a:xfrm>
            <a:off x="0" y="0"/>
            <a:ext cx="12192000" cy="1140546"/>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7000" i="1" dirty="0">
                <a:solidFill>
                  <a:srgbClr val="C00000"/>
                </a:solidFill>
                <a:effectLst>
                  <a:outerShdw blurRad="38100" dist="38100" dir="2700000" algn="tl">
                    <a:srgbClr val="000000">
                      <a:alpha val="43137"/>
                    </a:srgbClr>
                  </a:outerShdw>
                </a:effectLst>
              </a:rPr>
              <a:t>Believe: Hebrews 11:6</a:t>
            </a:r>
          </a:p>
        </p:txBody>
      </p:sp>
      <p:sp>
        <p:nvSpPr>
          <p:cNvPr id="53250" name="Rectangle 3">
            <a:extLst>
              <a:ext uri="{FF2B5EF4-FFF2-40B4-BE49-F238E27FC236}">
                <a16:creationId xmlns:a16="http://schemas.microsoft.com/office/drawing/2014/main" id="{2255F71E-1116-F532-F4D4-13AF1840CBC9}"/>
              </a:ext>
            </a:extLst>
          </p:cNvPr>
          <p:cNvSpPr>
            <a:spLocks noGrp="1"/>
          </p:cNvSpPr>
          <p:nvPr>
            <p:ph sz="quarter" idx="13"/>
          </p:nvPr>
        </p:nvSpPr>
        <p:spPr>
          <a:xfrm>
            <a:off x="0" y="1828800"/>
            <a:ext cx="12192000" cy="5029200"/>
          </a:xfrm>
        </p:spPr>
        <p:txBody>
          <a:bodyPr>
            <a:noAutofit/>
          </a:bodyPr>
          <a:lstStyle/>
          <a:p>
            <a:pPr marL="0" indent="0">
              <a:lnSpc>
                <a:spcPct val="90000"/>
              </a:lnSpc>
              <a:buNone/>
            </a:pPr>
            <a:r>
              <a:rPr lang="en-US" sz="7000" i="1" dirty="0">
                <a:effectLst>
                  <a:outerShdw blurRad="38100" dist="38100" dir="2700000" algn="tl">
                    <a:srgbClr val="000000">
                      <a:alpha val="43137"/>
                    </a:srgbClr>
                  </a:outerShdw>
                </a:effectLst>
              </a:rPr>
              <a:t>But without faith it is impossible to please him: for he that cometh to God must believe that he is, and that he is a rewarder of them that diligently seek him.</a:t>
            </a:r>
          </a:p>
        </p:txBody>
      </p:sp>
      <p:pic>
        <p:nvPicPr>
          <p:cNvPr id="53251" name="Picture 4" descr="MP900443601[1]">
            <a:extLst>
              <a:ext uri="{FF2B5EF4-FFF2-40B4-BE49-F238E27FC236}">
                <a16:creationId xmlns:a16="http://schemas.microsoft.com/office/drawing/2014/main" id="{D48E95CD-BF78-DD2D-A07F-7AD7C1369E1E}"/>
              </a:ext>
            </a:extLst>
          </p:cNvPr>
          <p:cNvPicPr>
            <a:picLocks noChangeAspect="1" noChangeArrowheads="1"/>
          </p:cNvPicPr>
          <p:nvPr/>
        </p:nvPicPr>
        <p:blipFill>
          <a:blip r:embed="rId4"/>
          <a:srcRect/>
          <a:stretch>
            <a:fillRect/>
          </a:stretch>
        </p:blipFill>
        <p:spPr bwMode="auto">
          <a:xfrm>
            <a:off x="9806823" y="13854"/>
            <a:ext cx="2385178" cy="1586346"/>
          </a:xfrm>
          <a:prstGeom prst="rect">
            <a:avLst/>
          </a:prstGeom>
          <a:noFill/>
          <a:ln w="9525">
            <a:noFill/>
            <a:miter lim="800000"/>
            <a:headEnd/>
            <a:tailEnd/>
          </a:ln>
        </p:spPr>
      </p:pic>
    </p:spTree>
    <p:extLst>
      <p:ext uri="{BB962C8B-B14F-4D97-AF65-F5344CB8AC3E}">
        <p14:creationId xmlns:p14="http://schemas.microsoft.com/office/powerpoint/2010/main" val="1276257785"/>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ED841CB3-D837-22E6-184A-372746B718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3D2FCC-E383-A569-C87F-61D7CAE5B4AB}"/>
              </a:ext>
            </a:extLst>
          </p:cNvPr>
          <p:cNvSpPr>
            <a:spLocks noGrp="1"/>
          </p:cNvSpPr>
          <p:nvPr>
            <p:ph type="title"/>
          </p:nvPr>
        </p:nvSpPr>
        <p:spPr>
          <a:xfrm>
            <a:off x="0" y="-8389"/>
            <a:ext cx="12192000" cy="989464"/>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II Corinthians 4:17–5:10 (NKJV)</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EED1102B-9FC9-52D2-AB34-D7FF964266BF}"/>
              </a:ext>
            </a:extLst>
          </p:cNvPr>
          <p:cNvSpPr>
            <a:spLocks noGrp="1"/>
          </p:cNvSpPr>
          <p:nvPr>
            <p:ph sz="quarter" idx="13"/>
          </p:nvPr>
        </p:nvSpPr>
        <p:spPr>
          <a:xfrm>
            <a:off x="0" y="1104900"/>
            <a:ext cx="12192000" cy="5753101"/>
          </a:xfrm>
        </p:spPr>
        <p:txBody>
          <a:bodyPr>
            <a:noAutofit/>
          </a:bodyPr>
          <a:lstStyle/>
          <a:p>
            <a:r>
              <a:rPr lang="en-US" sz="5400" b="1" baseline="30000" dirty="0">
                <a:latin typeface="Trebuchet MS" panose="020B0603020202020204" pitchFamily="34" charset="0"/>
              </a:rPr>
              <a:t>17</a:t>
            </a:r>
            <a:r>
              <a:rPr lang="en-US" sz="5400" dirty="0">
                <a:latin typeface="Trebuchet MS" panose="020B0603020202020204" pitchFamily="34" charset="0"/>
              </a:rPr>
              <a:t> For our light affliction, which is but for a moment, is working for us a far more exceeding and eternal weight of glory, </a:t>
            </a:r>
          </a:p>
          <a:p>
            <a:r>
              <a:rPr lang="en-US" sz="5400" b="1" baseline="30000" dirty="0">
                <a:latin typeface="Trebuchet MS" panose="020B0603020202020204" pitchFamily="34" charset="0"/>
              </a:rPr>
              <a:t>18</a:t>
            </a:r>
            <a:r>
              <a:rPr lang="en-US" sz="5400" dirty="0">
                <a:latin typeface="Trebuchet MS" panose="020B0603020202020204" pitchFamily="34" charset="0"/>
              </a:rPr>
              <a:t> while we do not look at the things which are seen, but at the things which are not seen. </a:t>
            </a:r>
          </a:p>
        </p:txBody>
      </p:sp>
    </p:spTree>
    <p:extLst>
      <p:ext uri="{BB962C8B-B14F-4D97-AF65-F5344CB8AC3E}">
        <p14:creationId xmlns:p14="http://schemas.microsoft.com/office/powerpoint/2010/main" val="1406313572"/>
      </p:ext>
    </p:extLst>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63B8F1DE-B6D4-4D2C-C860-887E20CEDFBE}"/>
            </a:ext>
          </a:extLst>
        </p:cNvPr>
        <p:cNvGrpSpPr/>
        <p:nvPr/>
      </p:nvGrpSpPr>
      <p:grpSpPr>
        <a:xfrm>
          <a:off x="0" y="0"/>
          <a:ext cx="0" cy="0"/>
          <a:chOff x="0" y="0"/>
          <a:chExt cx="0" cy="0"/>
        </a:xfrm>
      </p:grpSpPr>
      <p:sp>
        <p:nvSpPr>
          <p:cNvPr id="54273" name="Rectangle 2">
            <a:extLst>
              <a:ext uri="{FF2B5EF4-FFF2-40B4-BE49-F238E27FC236}">
                <a16:creationId xmlns:a16="http://schemas.microsoft.com/office/drawing/2014/main" id="{7DA17E3E-B6E5-3365-C695-36215EA55208}"/>
              </a:ext>
            </a:extLst>
          </p:cNvPr>
          <p:cNvSpPr>
            <a:spLocks noGrp="1"/>
          </p:cNvSpPr>
          <p:nvPr>
            <p:ph type="title"/>
          </p:nvPr>
        </p:nvSpPr>
        <p:spPr bwMode="auto">
          <a:xfrm>
            <a:off x="0" y="6927"/>
            <a:ext cx="12192000" cy="983673"/>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8800" i="1" dirty="0">
                <a:solidFill>
                  <a:srgbClr val="C00000"/>
                </a:solidFill>
                <a:effectLst>
                  <a:outerShdw blurRad="38100" dist="38100" dir="2700000" algn="tl">
                    <a:srgbClr val="000000">
                      <a:alpha val="43137"/>
                    </a:srgbClr>
                  </a:outerShdw>
                </a:effectLst>
              </a:rPr>
              <a:t>Repent: Luke 13:3</a:t>
            </a:r>
          </a:p>
        </p:txBody>
      </p:sp>
      <p:sp>
        <p:nvSpPr>
          <p:cNvPr id="54274" name="Rectangle 3">
            <a:extLst>
              <a:ext uri="{FF2B5EF4-FFF2-40B4-BE49-F238E27FC236}">
                <a16:creationId xmlns:a16="http://schemas.microsoft.com/office/drawing/2014/main" id="{7BE8EC93-6B72-CCD1-0824-757924B6E534}"/>
              </a:ext>
            </a:extLst>
          </p:cNvPr>
          <p:cNvSpPr>
            <a:spLocks noGrp="1"/>
          </p:cNvSpPr>
          <p:nvPr>
            <p:ph sz="quarter" idx="13"/>
          </p:nvPr>
        </p:nvSpPr>
        <p:spPr>
          <a:xfrm>
            <a:off x="0" y="1447800"/>
            <a:ext cx="12268200" cy="5403272"/>
          </a:xfrm>
        </p:spPr>
        <p:txBody>
          <a:bodyPr>
            <a:normAutofit/>
          </a:bodyPr>
          <a:lstStyle/>
          <a:p>
            <a:pPr marL="0" indent="0">
              <a:buNone/>
            </a:pPr>
            <a:r>
              <a:rPr lang="en-US" sz="9600" i="1" dirty="0">
                <a:effectLst>
                  <a:outerShdw blurRad="38100" dist="38100" dir="2700000" algn="tl">
                    <a:srgbClr val="000000">
                      <a:alpha val="43137"/>
                    </a:srgbClr>
                  </a:outerShdw>
                </a:effectLst>
              </a:rPr>
              <a:t>I tell you, Nay: but, except ye repent, ye shall all likewise perish.</a:t>
            </a:r>
            <a:r>
              <a:rPr lang="en-US" sz="9600" i="1" dirty="0">
                <a:solidFill>
                  <a:srgbClr val="3333CC"/>
                </a:solidFill>
                <a:effectLst>
                  <a:outerShdw blurRad="38100" dist="38100" dir="2700000" algn="tl">
                    <a:srgbClr val="000000">
                      <a:alpha val="43137"/>
                    </a:srgbClr>
                  </a:outerShdw>
                </a:effectLst>
              </a:rPr>
              <a:t> </a:t>
            </a:r>
          </a:p>
        </p:txBody>
      </p:sp>
      <p:pic>
        <p:nvPicPr>
          <p:cNvPr id="54275" name="Picture 4" descr="MP900443601[1]">
            <a:extLst>
              <a:ext uri="{FF2B5EF4-FFF2-40B4-BE49-F238E27FC236}">
                <a16:creationId xmlns:a16="http://schemas.microsoft.com/office/drawing/2014/main" id="{A806779D-EAAD-6346-DD0C-AC92A8869816}"/>
              </a:ext>
            </a:extLst>
          </p:cNvPr>
          <p:cNvPicPr>
            <a:picLocks noChangeAspect="1" noChangeArrowheads="1"/>
          </p:cNvPicPr>
          <p:nvPr/>
        </p:nvPicPr>
        <p:blipFill>
          <a:blip r:embed="rId4"/>
          <a:srcRect/>
          <a:stretch>
            <a:fillRect/>
          </a:stretch>
        </p:blipFill>
        <p:spPr bwMode="auto">
          <a:xfrm>
            <a:off x="9671421" y="5181601"/>
            <a:ext cx="2520580" cy="1676400"/>
          </a:xfrm>
          <a:prstGeom prst="rect">
            <a:avLst/>
          </a:prstGeom>
          <a:noFill/>
          <a:ln w="9525">
            <a:noFill/>
            <a:miter lim="800000"/>
            <a:headEnd/>
            <a:tailEnd/>
          </a:ln>
        </p:spPr>
      </p:pic>
    </p:spTree>
    <p:extLst>
      <p:ext uri="{BB962C8B-B14F-4D97-AF65-F5344CB8AC3E}">
        <p14:creationId xmlns:p14="http://schemas.microsoft.com/office/powerpoint/2010/main" val="1271722144"/>
      </p:ext>
    </p:extLst>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89E1F331-64AB-857B-6F6B-988E43CDAC66}"/>
            </a:ext>
          </a:extLst>
        </p:cNvPr>
        <p:cNvGrpSpPr/>
        <p:nvPr/>
      </p:nvGrpSpPr>
      <p:grpSpPr>
        <a:xfrm>
          <a:off x="0" y="0"/>
          <a:ext cx="0" cy="0"/>
          <a:chOff x="0" y="0"/>
          <a:chExt cx="0" cy="0"/>
        </a:xfrm>
      </p:grpSpPr>
      <p:sp>
        <p:nvSpPr>
          <p:cNvPr id="56321" name="Rectangle 2">
            <a:extLst>
              <a:ext uri="{FF2B5EF4-FFF2-40B4-BE49-F238E27FC236}">
                <a16:creationId xmlns:a16="http://schemas.microsoft.com/office/drawing/2014/main" id="{A56BE4CB-B62F-1E22-BD68-B3E9FB2CCF45}"/>
              </a:ext>
            </a:extLst>
          </p:cNvPr>
          <p:cNvSpPr>
            <a:spLocks noGrp="1"/>
          </p:cNvSpPr>
          <p:nvPr>
            <p:ph type="title"/>
          </p:nvPr>
        </p:nvSpPr>
        <p:spPr bwMode="auto">
          <a:xfrm>
            <a:off x="1" y="0"/>
            <a:ext cx="12223028" cy="1371600"/>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8800" i="1" dirty="0">
                <a:solidFill>
                  <a:srgbClr val="C00000"/>
                </a:solidFill>
                <a:effectLst>
                  <a:outerShdw blurRad="38100" dist="38100" dir="2700000" algn="tl">
                    <a:srgbClr val="000000">
                      <a:alpha val="43137"/>
                    </a:srgbClr>
                  </a:outerShdw>
                </a:effectLst>
              </a:rPr>
              <a:t>Baptize: Acts 22:16</a:t>
            </a:r>
          </a:p>
        </p:txBody>
      </p:sp>
      <p:sp>
        <p:nvSpPr>
          <p:cNvPr id="56322" name="Rectangle 3">
            <a:extLst>
              <a:ext uri="{FF2B5EF4-FFF2-40B4-BE49-F238E27FC236}">
                <a16:creationId xmlns:a16="http://schemas.microsoft.com/office/drawing/2014/main" id="{84A21DDC-63EA-BBD3-E971-E850317EE457}"/>
              </a:ext>
            </a:extLst>
          </p:cNvPr>
          <p:cNvSpPr>
            <a:spLocks noGrp="1"/>
          </p:cNvSpPr>
          <p:nvPr>
            <p:ph sz="quarter" idx="13"/>
          </p:nvPr>
        </p:nvSpPr>
        <p:spPr>
          <a:xfrm>
            <a:off x="-1" y="1524000"/>
            <a:ext cx="12191999" cy="5334000"/>
          </a:xfrm>
        </p:spPr>
        <p:txBody>
          <a:bodyPr>
            <a:normAutofit/>
          </a:bodyPr>
          <a:lstStyle/>
          <a:p>
            <a:pPr marL="0" indent="0">
              <a:buNone/>
            </a:pPr>
            <a:r>
              <a:rPr lang="en-US" sz="8000" i="1" dirty="0">
                <a:effectLst>
                  <a:outerShdw blurRad="38100" dist="38100" dir="2700000" algn="tl">
                    <a:srgbClr val="000000">
                      <a:alpha val="43137"/>
                    </a:srgbClr>
                  </a:outerShdw>
                </a:effectLst>
              </a:rPr>
              <a:t>And now why </a:t>
            </a:r>
            <a:r>
              <a:rPr lang="en-US" sz="8000" i="1" dirty="0" err="1">
                <a:effectLst>
                  <a:outerShdw blurRad="38100" dist="38100" dir="2700000" algn="tl">
                    <a:srgbClr val="000000">
                      <a:alpha val="43137"/>
                    </a:srgbClr>
                  </a:outerShdw>
                </a:effectLst>
              </a:rPr>
              <a:t>tarriest</a:t>
            </a:r>
            <a:r>
              <a:rPr lang="en-US" sz="8000" i="1" dirty="0">
                <a:effectLst>
                  <a:outerShdw blurRad="38100" dist="38100" dir="2700000" algn="tl">
                    <a:srgbClr val="000000">
                      <a:alpha val="43137"/>
                    </a:srgbClr>
                  </a:outerShdw>
                </a:effectLst>
              </a:rPr>
              <a:t> thou? arise, and be baptized, and wash away thy sins, calling on the name of the Lord.</a:t>
            </a:r>
          </a:p>
        </p:txBody>
      </p:sp>
      <p:pic>
        <p:nvPicPr>
          <p:cNvPr id="56323" name="Picture 4" descr="MP900443601[1]">
            <a:extLst>
              <a:ext uri="{FF2B5EF4-FFF2-40B4-BE49-F238E27FC236}">
                <a16:creationId xmlns:a16="http://schemas.microsoft.com/office/drawing/2014/main" id="{F53ADCF3-E634-42B0-F976-ED8A50801C49}"/>
              </a:ext>
            </a:extLst>
          </p:cNvPr>
          <p:cNvPicPr>
            <a:picLocks noChangeAspect="1" noChangeArrowheads="1"/>
          </p:cNvPicPr>
          <p:nvPr/>
        </p:nvPicPr>
        <p:blipFill>
          <a:blip r:embed="rId4"/>
          <a:srcRect/>
          <a:stretch>
            <a:fillRect/>
          </a:stretch>
        </p:blipFill>
        <p:spPr bwMode="auto">
          <a:xfrm>
            <a:off x="9933421" y="-10413"/>
            <a:ext cx="2289608" cy="1524133"/>
          </a:xfrm>
          <a:prstGeom prst="rect">
            <a:avLst/>
          </a:prstGeom>
          <a:noFill/>
          <a:ln w="9525">
            <a:noFill/>
            <a:miter lim="800000"/>
            <a:headEnd/>
            <a:tailEnd/>
          </a:ln>
        </p:spPr>
      </p:pic>
      <p:pic>
        <p:nvPicPr>
          <p:cNvPr id="56324" name="Picture 2" descr="C:\Users\Fain\AppData\Local\Microsoft\Windows\Temporary Internet Files\Content.IE5\RW2PWPFG\MC900057792[1].wmf">
            <a:extLst>
              <a:ext uri="{FF2B5EF4-FFF2-40B4-BE49-F238E27FC236}">
                <a16:creationId xmlns:a16="http://schemas.microsoft.com/office/drawing/2014/main" id="{8060A14E-6659-D5FE-9B43-AF723B644BF9}"/>
              </a:ext>
            </a:extLst>
          </p:cNvPr>
          <p:cNvPicPr>
            <a:picLocks noChangeAspect="1" noChangeArrowheads="1"/>
          </p:cNvPicPr>
          <p:nvPr/>
        </p:nvPicPr>
        <p:blipFill>
          <a:blip r:embed="rId5"/>
          <a:srcRect/>
          <a:stretch>
            <a:fillRect/>
          </a:stretch>
        </p:blipFill>
        <p:spPr bwMode="auto">
          <a:xfrm>
            <a:off x="9933421" y="4899025"/>
            <a:ext cx="2227262" cy="1936750"/>
          </a:xfrm>
          <a:prstGeom prst="rect">
            <a:avLst/>
          </a:prstGeom>
          <a:noFill/>
          <a:ln w="9525">
            <a:noFill/>
            <a:miter lim="800000"/>
            <a:headEnd/>
            <a:tailEnd/>
          </a:ln>
        </p:spPr>
      </p:pic>
    </p:spTree>
    <p:extLst>
      <p:ext uri="{BB962C8B-B14F-4D97-AF65-F5344CB8AC3E}">
        <p14:creationId xmlns:p14="http://schemas.microsoft.com/office/powerpoint/2010/main" val="1907532111"/>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E45D4306-F46F-EFCA-36CA-2F326A72C4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C23E49-3C88-7993-15FE-26F9D6284121}"/>
              </a:ext>
            </a:extLst>
          </p:cNvPr>
          <p:cNvSpPr>
            <a:spLocks noGrp="1"/>
          </p:cNvSpPr>
          <p:nvPr>
            <p:ph type="title"/>
          </p:nvPr>
        </p:nvSpPr>
        <p:spPr>
          <a:xfrm>
            <a:off x="0" y="-8389"/>
            <a:ext cx="12192000" cy="989464"/>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II Corinthians 4:17–5:10 (NKJV)</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C4421C7E-5EC5-8F52-117A-3DA5E33AE704}"/>
              </a:ext>
            </a:extLst>
          </p:cNvPr>
          <p:cNvSpPr>
            <a:spLocks noGrp="1"/>
          </p:cNvSpPr>
          <p:nvPr>
            <p:ph sz="quarter" idx="13"/>
          </p:nvPr>
        </p:nvSpPr>
        <p:spPr>
          <a:xfrm>
            <a:off x="0" y="895350"/>
            <a:ext cx="12192000" cy="5962651"/>
          </a:xfrm>
        </p:spPr>
        <p:txBody>
          <a:bodyPr>
            <a:noAutofit/>
          </a:bodyPr>
          <a:lstStyle/>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For the things which are seen are temporary, but the things which are not seen are eternal. </a:t>
            </a: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5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1</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For we know that if our earthly house, this tent, is destroyed, we have a building from God, a house not made with hands, eternal in the heavens. </a:t>
            </a:r>
          </a:p>
        </p:txBody>
      </p:sp>
    </p:spTree>
    <p:extLst>
      <p:ext uri="{BB962C8B-B14F-4D97-AF65-F5344CB8AC3E}">
        <p14:creationId xmlns:p14="http://schemas.microsoft.com/office/powerpoint/2010/main" val="4012713746"/>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1EA11B8A-5026-5841-3251-56377B3E2B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EF09BD-B107-A121-4A12-7FEBA650456F}"/>
              </a:ext>
            </a:extLst>
          </p:cNvPr>
          <p:cNvSpPr>
            <a:spLocks noGrp="1"/>
          </p:cNvSpPr>
          <p:nvPr>
            <p:ph type="title"/>
          </p:nvPr>
        </p:nvSpPr>
        <p:spPr>
          <a:xfrm>
            <a:off x="0" y="-8389"/>
            <a:ext cx="12192000" cy="989464"/>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II Corinthians 4:17–5:10 (NKJV)</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FBE6612D-E3EE-6712-3FB0-53DF7A525E66}"/>
              </a:ext>
            </a:extLst>
          </p:cNvPr>
          <p:cNvSpPr>
            <a:spLocks noGrp="1"/>
          </p:cNvSpPr>
          <p:nvPr>
            <p:ph sz="quarter" idx="13"/>
          </p:nvPr>
        </p:nvSpPr>
        <p:spPr>
          <a:xfrm>
            <a:off x="0" y="895350"/>
            <a:ext cx="12192000" cy="5962651"/>
          </a:xfrm>
        </p:spPr>
        <p:txBody>
          <a:bodyPr>
            <a:noAutofit/>
          </a:bodyPr>
          <a:lstStyle/>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5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2</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For in this we groan, earnestly desiring to be clothed with our habitation which is from heaven, </a:t>
            </a: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5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3</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if indeed, having been clothed, we shall not be found naked. </a:t>
            </a:r>
          </a:p>
        </p:txBody>
      </p:sp>
    </p:spTree>
    <p:extLst>
      <p:ext uri="{BB962C8B-B14F-4D97-AF65-F5344CB8AC3E}">
        <p14:creationId xmlns:p14="http://schemas.microsoft.com/office/powerpoint/2010/main" val="3614552921"/>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D7590187-8018-1FAA-C062-31946F5FE0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73157F-FAF5-4D85-DFA9-EDE5C50A75D9}"/>
              </a:ext>
            </a:extLst>
          </p:cNvPr>
          <p:cNvSpPr>
            <a:spLocks noGrp="1"/>
          </p:cNvSpPr>
          <p:nvPr>
            <p:ph type="title"/>
          </p:nvPr>
        </p:nvSpPr>
        <p:spPr>
          <a:xfrm>
            <a:off x="0" y="-8389"/>
            <a:ext cx="12192000" cy="989464"/>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II Corinthians 4:17–5:10 (NKJV)</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13403B8-048A-C3B9-9DF3-1BF33117B8F1}"/>
              </a:ext>
            </a:extLst>
          </p:cNvPr>
          <p:cNvSpPr>
            <a:spLocks noGrp="1"/>
          </p:cNvSpPr>
          <p:nvPr>
            <p:ph sz="quarter" idx="13"/>
          </p:nvPr>
        </p:nvSpPr>
        <p:spPr>
          <a:xfrm>
            <a:off x="0" y="895350"/>
            <a:ext cx="12192000" cy="5962651"/>
          </a:xfrm>
        </p:spPr>
        <p:txBody>
          <a:bodyPr>
            <a:noAutofit/>
          </a:bodyPr>
          <a:lstStyle/>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5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4</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For we who are in this tent groan, being burdened, not because we want to be unclothed, but further clothed, that mortality may be swallowed up by life. </a:t>
            </a:r>
          </a:p>
        </p:txBody>
      </p:sp>
    </p:spTree>
    <p:extLst>
      <p:ext uri="{BB962C8B-B14F-4D97-AF65-F5344CB8AC3E}">
        <p14:creationId xmlns:p14="http://schemas.microsoft.com/office/powerpoint/2010/main" val="2206332184"/>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C90ADCAB-3DEE-83C5-33BE-E0632E8D39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0F36C6-EE7B-90D6-940C-092927CCE4A2}"/>
              </a:ext>
            </a:extLst>
          </p:cNvPr>
          <p:cNvSpPr>
            <a:spLocks noGrp="1"/>
          </p:cNvSpPr>
          <p:nvPr>
            <p:ph type="title"/>
          </p:nvPr>
        </p:nvSpPr>
        <p:spPr>
          <a:xfrm>
            <a:off x="0" y="-8389"/>
            <a:ext cx="12192000" cy="989464"/>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II Corinthians 4:17–5:10 (NKJV)</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823B23E8-14F8-D891-811F-24A005C187D6}"/>
              </a:ext>
            </a:extLst>
          </p:cNvPr>
          <p:cNvSpPr>
            <a:spLocks noGrp="1"/>
          </p:cNvSpPr>
          <p:nvPr>
            <p:ph sz="quarter" idx="13"/>
          </p:nvPr>
        </p:nvSpPr>
        <p:spPr>
          <a:xfrm>
            <a:off x="0" y="895350"/>
            <a:ext cx="12192000" cy="5962651"/>
          </a:xfrm>
        </p:spPr>
        <p:txBody>
          <a:bodyPr>
            <a:noAutofit/>
          </a:bodyPr>
          <a:lstStyle/>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5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5</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Now He who has prepared us for this very thing is God, who also has given us the Spirit as a guarantee. </a:t>
            </a: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5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6</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So we are always confident, knowing that while we are at home in the body we are absent from the Lord. </a:t>
            </a:r>
          </a:p>
        </p:txBody>
      </p:sp>
    </p:spTree>
    <p:extLst>
      <p:ext uri="{BB962C8B-B14F-4D97-AF65-F5344CB8AC3E}">
        <p14:creationId xmlns:p14="http://schemas.microsoft.com/office/powerpoint/2010/main" val="2956805518"/>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Sermon Template Rev 3 (2026).potx" id="{3F52B259-99EA-42C3-A649-2B9757542C72}" vid="{BA9D8C74-E060-4C76-84D2-3D38AED01A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0.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1.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2.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3.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4.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5.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6.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7.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8.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9.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0.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1.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2.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3.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4.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5.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6.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7.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8.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9.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0.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1.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2.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3.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4.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5.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6.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7.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8.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9.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4.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40.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41.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42.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43.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44.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45.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46.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47.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48.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49.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5.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50.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51.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6.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7.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8.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9.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docProps/app.xml><?xml version="1.0" encoding="utf-8"?>
<Properties xmlns="http://schemas.openxmlformats.org/officeDocument/2006/extended-properties" xmlns:vt="http://schemas.openxmlformats.org/officeDocument/2006/docPropsVTypes">
  <Template>Sermon Template Rev 3 (2026)</Template>
  <TotalTime>77</TotalTime>
  <Words>1663</Words>
  <Application>Microsoft Office PowerPoint</Application>
  <PresentationFormat>Widescreen</PresentationFormat>
  <Paragraphs>154</Paragraphs>
  <Slides>51</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51</vt:i4>
      </vt:variant>
    </vt:vector>
  </HeadingPairs>
  <TitlesOfParts>
    <vt:vector size="57" baseType="lpstr">
      <vt:lpstr>Aptos</vt:lpstr>
      <vt:lpstr>Arial</vt:lpstr>
      <vt:lpstr>Calibri</vt:lpstr>
      <vt:lpstr>Calibri Light</vt:lpstr>
      <vt:lpstr>Trebuchet MS</vt:lpstr>
      <vt:lpstr>Metropolitan</vt:lpstr>
      <vt:lpstr>Walking by Faith and  Not by Sight</vt:lpstr>
      <vt:lpstr>Getting Comfortable with the Uncomfortable</vt:lpstr>
      <vt:lpstr>II Corinthians 5:7 (NKJV)</vt:lpstr>
      <vt:lpstr>II Corinthians 4:17–5:10 (NKJV)</vt:lpstr>
      <vt:lpstr>II Corinthians 4:17–5:10 (NKJV)</vt:lpstr>
      <vt:lpstr>II Corinthians 4:17–5:10 (NKJV)</vt:lpstr>
      <vt:lpstr>II Corinthians 4:17–5:10 (NKJV)</vt:lpstr>
      <vt:lpstr>II Corinthians 4:17–5:10 (NKJV)</vt:lpstr>
      <vt:lpstr>II Corinthians 4:17–5:10 (NKJV)</vt:lpstr>
      <vt:lpstr>II Corinthians 4:17–5:10 (NKJV)</vt:lpstr>
      <vt:lpstr>II Corinthians 4:17–5:10 (NKJV)</vt:lpstr>
      <vt:lpstr>What the Bible Says About Our Comfort:</vt:lpstr>
      <vt:lpstr>Romans 8:28 (NASB) </vt:lpstr>
      <vt:lpstr>I Peter 1:6–7 (NASB) </vt:lpstr>
      <vt:lpstr>I Peter 1:6–7 (NASB) </vt:lpstr>
      <vt:lpstr>Hebrews 13:5 (KJV)</vt:lpstr>
      <vt:lpstr>What the Bible Says About Our Comfort:</vt:lpstr>
      <vt:lpstr>Hebrews 11:1 (KJV) </vt:lpstr>
      <vt:lpstr>Romans 8:24–25 (NASB) </vt:lpstr>
      <vt:lpstr>John 20:29 (NASB) </vt:lpstr>
      <vt:lpstr>What the Bible Says About Our Comfort:</vt:lpstr>
      <vt:lpstr>Romans 12:2 (NASB) </vt:lpstr>
      <vt:lpstr>I Corinthians 2:5 (NASB) </vt:lpstr>
      <vt:lpstr>Colossians 2:6-7 (NASB) </vt:lpstr>
      <vt:lpstr>PowerPoint Presentation</vt:lpstr>
      <vt:lpstr>Hear: Romans 10:17</vt:lpstr>
      <vt:lpstr>Believe: Hebrews 11:6</vt:lpstr>
      <vt:lpstr>Repent: Luke 13:3</vt:lpstr>
      <vt:lpstr>Confess: Matthew 10:32-33</vt:lpstr>
      <vt:lpstr>Baptize: Acts 22:16</vt:lpstr>
      <vt:lpstr>Your Comfort Becomes Their Comfort</vt:lpstr>
      <vt:lpstr>II Corinthians 5:14–15 (NKJV)</vt:lpstr>
      <vt:lpstr>What the Bible Says About Their Comfort:</vt:lpstr>
      <vt:lpstr>Colossians 3:15 (NKJV) </vt:lpstr>
      <vt:lpstr>Proverbs 3:5–6 (NKJV) </vt:lpstr>
      <vt:lpstr>Psalm 37:7 (ESV)</vt:lpstr>
      <vt:lpstr>What the Bible Says About Their Comfort:</vt:lpstr>
      <vt:lpstr>Matthew 5:14–16 (KJV) </vt:lpstr>
      <vt:lpstr>Matthew 5:14–16 (KJV) </vt:lpstr>
      <vt:lpstr>Proverbs 4:18 (NKJV) </vt:lpstr>
      <vt:lpstr>Psalm 112:4 (ESV) </vt:lpstr>
      <vt:lpstr>What the Bible Says About Their Comfort:</vt:lpstr>
      <vt:lpstr>Hebrews 12:1–2 (NASB) </vt:lpstr>
      <vt:lpstr>Hebrews 12:1–2 (NASB) </vt:lpstr>
      <vt:lpstr>Ecclesiastes 7:8 (NASB)</vt:lpstr>
      <vt:lpstr>Proverbs 24:16 (NASB)</vt:lpstr>
      <vt:lpstr>PowerPoint Presentation</vt:lpstr>
      <vt:lpstr>Hear: Romans 10:17</vt:lpstr>
      <vt:lpstr>Believe: Hebrews 11:6</vt:lpstr>
      <vt:lpstr>Repent: Luke 13:3</vt:lpstr>
      <vt:lpstr>Baptize: Acts 22:16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Stuart Fain</dc:creator>
  <cp:lastModifiedBy>Stuart Fain</cp:lastModifiedBy>
  <cp:revision>1</cp:revision>
  <dcterms:created xsi:type="dcterms:W3CDTF">2026-08-09T03:18:01Z</dcterms:created>
  <dcterms:modified xsi:type="dcterms:W3CDTF">2026-08-09T04:35:15Z</dcterms:modified>
</cp:coreProperties>
</file>